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1.xml" ContentType="application/vnd.openxmlformats-officedocument.drawingml.diagramData+xml"/>
  <Override PartName="/ppt/diagrams/data13.xml" ContentType="application/vnd.openxmlformats-officedocument.drawingml.diagramData+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quickStyle13.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layout13.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diagrams/layout11.xml" ContentType="application/vnd.openxmlformats-officedocument.drawingml.diagramLayout+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diagrams/colors1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rawing13.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256" r:id="rId2"/>
    <p:sldId id="271" r:id="rId3"/>
    <p:sldId id="257" r:id="rId4"/>
    <p:sldId id="281" r:id="rId5"/>
    <p:sldId id="291" r:id="rId6"/>
    <p:sldId id="300" r:id="rId7"/>
    <p:sldId id="293" r:id="rId8"/>
    <p:sldId id="294" r:id="rId9"/>
    <p:sldId id="295" r:id="rId10"/>
    <p:sldId id="296" r:id="rId11"/>
    <p:sldId id="270" r:id="rId12"/>
    <p:sldId id="299" r:id="rId13"/>
  </p:sldIdLst>
  <p:sldSz cx="9144000" cy="6858000" type="screen4x3"/>
  <p:notesSz cx="6797675" cy="987425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369" autoAdjust="0"/>
  </p:normalViewPr>
  <p:slideViewPr>
    <p:cSldViewPr snapToGrid="0">
      <p:cViewPr>
        <p:scale>
          <a:sx n="82" d="100"/>
          <a:sy n="82" d="100"/>
        </p:scale>
        <p:origin x="-810" y="-18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BE917E-C140-412C-A5FA-4D5440230786}" type="doc">
      <dgm:prSet loTypeId="urn:microsoft.com/office/officeart/2005/8/layout/cycle8" loCatId="cycle" qsTypeId="urn:microsoft.com/office/officeart/2005/8/quickstyle/simple2" qsCatId="simple" csTypeId="urn:microsoft.com/office/officeart/2005/8/colors/accent1_1" csCatId="accent1" phldr="1"/>
      <dgm:spPr/>
      <dgm:t>
        <a:bodyPr/>
        <a:lstStyle/>
        <a:p>
          <a:endParaRPr lang="ru-RU"/>
        </a:p>
      </dgm:t>
    </dgm:pt>
    <dgm:pt modelId="{BA885387-8722-422D-AB68-7D709DF9404B}">
      <dgm:prSet custT="1"/>
      <dgm:spPr/>
      <dgm:t>
        <a:bodyPr anchor="t"/>
        <a:lstStyle/>
        <a:p>
          <a:pPr algn="ctr" rtl="0"/>
          <a:r>
            <a:rPr lang="ru-RU" sz="1200" b="1" i="0" baseline="0" dirty="0" smtClean="0"/>
            <a:t>РЕСУРСНО-ИНФОРМАЦИОННЫЙ</a:t>
          </a:r>
          <a:endParaRPr lang="ru-RU" sz="1000" b="1" i="0" baseline="0" dirty="0"/>
        </a:p>
      </dgm:t>
    </dgm:pt>
    <dgm:pt modelId="{C0994200-4EE9-47CD-B104-138D3A9D4CE4}" type="parTrans" cxnId="{58E01D84-8CA8-425C-9224-069118D38B4F}">
      <dgm:prSet/>
      <dgm:spPr/>
      <dgm:t>
        <a:bodyPr/>
        <a:lstStyle/>
        <a:p>
          <a:endParaRPr lang="ru-RU"/>
        </a:p>
      </dgm:t>
    </dgm:pt>
    <dgm:pt modelId="{2B22A0CF-FA62-470F-8421-0847969E251C}" type="sibTrans" cxnId="{58E01D84-8CA8-425C-9224-069118D38B4F}">
      <dgm:prSet/>
      <dgm:spPr/>
      <dgm:t>
        <a:bodyPr/>
        <a:lstStyle/>
        <a:p>
          <a:endParaRPr lang="ru-RU"/>
        </a:p>
      </dgm:t>
    </dgm:pt>
    <dgm:pt modelId="{E7DD5E25-612B-4F63-8F03-404E890B7BCE}">
      <dgm:prSet custT="1"/>
      <dgm:spPr/>
      <dgm:t>
        <a:bodyPr anchor="ctr"/>
        <a:lstStyle/>
        <a:p>
          <a:pPr algn="ctr" rtl="0"/>
          <a:r>
            <a:rPr lang="ru-RU" sz="1200" b="1" i="0" baseline="0" dirty="0" smtClean="0"/>
            <a:t>УЧЕБНО-МЕТОДИЧЕСКИЙ</a:t>
          </a:r>
          <a:endParaRPr lang="ru-RU" sz="1000" b="1" i="0" baseline="0" dirty="0"/>
        </a:p>
      </dgm:t>
    </dgm:pt>
    <dgm:pt modelId="{F5262389-4257-415A-A260-852985E50061}" type="parTrans" cxnId="{0CD33F76-358B-4684-B514-63D2F3B4C976}">
      <dgm:prSet/>
      <dgm:spPr/>
      <dgm:t>
        <a:bodyPr/>
        <a:lstStyle/>
        <a:p>
          <a:endParaRPr lang="ru-RU"/>
        </a:p>
      </dgm:t>
    </dgm:pt>
    <dgm:pt modelId="{3E1607D5-B4F3-4AB3-9A83-7280B5030318}" type="sibTrans" cxnId="{0CD33F76-358B-4684-B514-63D2F3B4C976}">
      <dgm:prSet/>
      <dgm:spPr/>
      <dgm:t>
        <a:bodyPr/>
        <a:lstStyle/>
        <a:p>
          <a:endParaRPr lang="ru-RU"/>
        </a:p>
      </dgm:t>
    </dgm:pt>
    <dgm:pt modelId="{4F4ECD97-A547-4FC8-BA99-CB35C3CB5D5D}">
      <dgm:prSet custT="1"/>
      <dgm:spPr/>
      <dgm:t>
        <a:bodyPr anchor="ctr"/>
        <a:lstStyle/>
        <a:p>
          <a:pPr algn="l" rtl="0"/>
          <a:r>
            <a:rPr lang="ru-RU" sz="1000" b="0" i="0" baseline="0" dirty="0" smtClean="0"/>
            <a:t>УМК</a:t>
          </a:r>
          <a:endParaRPr lang="ru-RU" sz="1000" b="0" i="0" baseline="0" dirty="0"/>
        </a:p>
      </dgm:t>
    </dgm:pt>
    <dgm:pt modelId="{A5FBB6F7-279D-4F45-89EB-00E7EA14694B}" type="parTrans" cxnId="{EC35FAAF-B1E3-49AD-93F9-C4893BA0F5E3}">
      <dgm:prSet/>
      <dgm:spPr/>
      <dgm:t>
        <a:bodyPr/>
        <a:lstStyle/>
        <a:p>
          <a:endParaRPr lang="ru-RU"/>
        </a:p>
      </dgm:t>
    </dgm:pt>
    <dgm:pt modelId="{F4E5C5F2-1606-4139-A42A-E3615909118D}" type="sibTrans" cxnId="{EC35FAAF-B1E3-49AD-93F9-C4893BA0F5E3}">
      <dgm:prSet/>
      <dgm:spPr/>
      <dgm:t>
        <a:bodyPr/>
        <a:lstStyle/>
        <a:p>
          <a:endParaRPr lang="ru-RU"/>
        </a:p>
      </dgm:t>
    </dgm:pt>
    <dgm:pt modelId="{60DD90ED-FD47-4C92-9AB1-B54DF916894E}">
      <dgm:prSet custT="1"/>
      <dgm:spPr/>
      <dgm:t>
        <a:bodyPr anchor="ctr"/>
        <a:lstStyle/>
        <a:p>
          <a:pPr algn="ctr" rtl="0"/>
          <a:r>
            <a:rPr lang="ru-RU" sz="1200" b="1" i="0" baseline="0" dirty="0" smtClean="0"/>
            <a:t>КАДРОВЫЙ</a:t>
          </a:r>
          <a:endParaRPr lang="ru-RU" sz="1000" b="1" i="0" baseline="0" dirty="0"/>
        </a:p>
      </dgm:t>
    </dgm:pt>
    <dgm:pt modelId="{FF547C3F-E5DB-413D-8FB6-F1A637B329EF}" type="parTrans" cxnId="{733DB586-26CA-45DA-AFDB-90107832218B}">
      <dgm:prSet/>
      <dgm:spPr/>
      <dgm:t>
        <a:bodyPr/>
        <a:lstStyle/>
        <a:p>
          <a:endParaRPr lang="ru-RU"/>
        </a:p>
      </dgm:t>
    </dgm:pt>
    <dgm:pt modelId="{73591644-BB57-4357-889E-FC86FFD2CBF0}" type="sibTrans" cxnId="{733DB586-26CA-45DA-AFDB-90107832218B}">
      <dgm:prSet/>
      <dgm:spPr/>
      <dgm:t>
        <a:bodyPr/>
        <a:lstStyle/>
        <a:p>
          <a:endParaRPr lang="ru-RU"/>
        </a:p>
      </dgm:t>
    </dgm:pt>
    <dgm:pt modelId="{C0ACB58A-797A-4675-AEA9-3BBC318F05F3}">
      <dgm:prSet custT="1"/>
      <dgm:spPr/>
      <dgm:t>
        <a:bodyPr anchor="ctr"/>
        <a:lstStyle/>
        <a:p>
          <a:pPr algn="l" rtl="0"/>
          <a:r>
            <a:rPr lang="ru-RU" sz="1050" b="0" i="0" baseline="0" dirty="0" smtClean="0"/>
            <a:t>Оснащение АРМ</a:t>
          </a:r>
          <a:endParaRPr lang="ru-RU" sz="1050" b="0" i="0" baseline="0" dirty="0"/>
        </a:p>
      </dgm:t>
    </dgm:pt>
    <dgm:pt modelId="{0986DA2A-21B1-4F87-813A-1376F63B9737}" type="parTrans" cxnId="{BFE97B97-8A1F-4261-96B0-68F77496D5CA}">
      <dgm:prSet/>
      <dgm:spPr/>
      <dgm:t>
        <a:bodyPr/>
        <a:lstStyle/>
        <a:p>
          <a:endParaRPr lang="ru-RU"/>
        </a:p>
      </dgm:t>
    </dgm:pt>
    <dgm:pt modelId="{720B16FA-2B66-42A9-BA2B-558431AA86EE}" type="sibTrans" cxnId="{BFE97B97-8A1F-4261-96B0-68F77496D5CA}">
      <dgm:prSet/>
      <dgm:spPr/>
      <dgm:t>
        <a:bodyPr/>
        <a:lstStyle/>
        <a:p>
          <a:endParaRPr lang="ru-RU"/>
        </a:p>
      </dgm:t>
    </dgm:pt>
    <dgm:pt modelId="{5A802DBE-F2B1-4214-8737-DE0B8DA379E1}">
      <dgm:prSet custT="1"/>
      <dgm:spPr/>
      <dgm:t>
        <a:bodyPr anchor="ctr"/>
        <a:lstStyle/>
        <a:p>
          <a:pPr algn="l" rtl="0"/>
          <a:r>
            <a:rPr lang="ru-RU" sz="1050" b="0" i="0" baseline="0" dirty="0" smtClean="0"/>
            <a:t>Качество профессионального  развития</a:t>
          </a:r>
          <a:endParaRPr lang="ru-RU" sz="1050" b="0" i="0" baseline="0" dirty="0"/>
        </a:p>
      </dgm:t>
    </dgm:pt>
    <dgm:pt modelId="{5DFFBCE5-EB31-440F-A1F9-4407F0A5FE68}" type="parTrans" cxnId="{C84E31B8-93BB-48BE-ACBB-983E88B3E158}">
      <dgm:prSet/>
      <dgm:spPr/>
      <dgm:t>
        <a:bodyPr/>
        <a:lstStyle/>
        <a:p>
          <a:endParaRPr lang="ru-RU"/>
        </a:p>
      </dgm:t>
    </dgm:pt>
    <dgm:pt modelId="{D20FA81F-26AD-47E3-9531-0EE63A3B5F23}" type="sibTrans" cxnId="{C84E31B8-93BB-48BE-ACBB-983E88B3E158}">
      <dgm:prSet/>
      <dgm:spPr/>
      <dgm:t>
        <a:bodyPr/>
        <a:lstStyle/>
        <a:p>
          <a:endParaRPr lang="ru-RU"/>
        </a:p>
      </dgm:t>
    </dgm:pt>
    <dgm:pt modelId="{DF4D8E36-A229-4275-9F1E-C5A0D6E89E33}">
      <dgm:prSet custT="1"/>
      <dgm:spPr/>
      <dgm:t>
        <a:bodyPr anchor="ctr"/>
        <a:lstStyle/>
        <a:p>
          <a:pPr algn="l" rtl="0"/>
          <a:r>
            <a:rPr lang="ru-RU" sz="1050" b="0" i="0" baseline="0" dirty="0" smtClean="0"/>
            <a:t>ИКТ-компетентность</a:t>
          </a:r>
          <a:endParaRPr lang="ru-RU" sz="1050" b="0" i="0" baseline="0" dirty="0"/>
        </a:p>
      </dgm:t>
    </dgm:pt>
    <dgm:pt modelId="{BDF24FFF-E538-41E7-A076-86C26692FFCA}" type="parTrans" cxnId="{E1D3665F-224F-493C-9C18-006BE3F11F2B}">
      <dgm:prSet/>
      <dgm:spPr/>
      <dgm:t>
        <a:bodyPr/>
        <a:lstStyle/>
        <a:p>
          <a:endParaRPr lang="ru-RU"/>
        </a:p>
      </dgm:t>
    </dgm:pt>
    <dgm:pt modelId="{0BC0DE84-EC18-45D2-BBD5-A848D42ACEAC}" type="sibTrans" cxnId="{E1D3665F-224F-493C-9C18-006BE3F11F2B}">
      <dgm:prSet/>
      <dgm:spPr/>
      <dgm:t>
        <a:bodyPr/>
        <a:lstStyle/>
        <a:p>
          <a:endParaRPr lang="ru-RU"/>
        </a:p>
      </dgm:t>
    </dgm:pt>
    <dgm:pt modelId="{C84D3B30-4660-4CBD-B3D7-92F6FDE77F19}">
      <dgm:prSet custT="1"/>
      <dgm:spPr/>
      <dgm:t>
        <a:bodyPr anchor="ctr"/>
        <a:lstStyle/>
        <a:p>
          <a:pPr algn="ctr" rtl="0"/>
          <a:r>
            <a:rPr lang="ru-RU" sz="1200" b="1" i="0" baseline="0" dirty="0" smtClean="0"/>
            <a:t>ОРГАНИЗАЦИОННО-УПРАВЛЯЮЩИЙ</a:t>
          </a:r>
          <a:endParaRPr lang="ru-RU" sz="1600" b="1" i="0" baseline="0" dirty="0"/>
        </a:p>
      </dgm:t>
    </dgm:pt>
    <dgm:pt modelId="{664B78FD-25EF-4B7A-86F6-893B4CE3EE60}" type="parTrans" cxnId="{88D0388C-7EE8-428A-A99E-9AE9033A583D}">
      <dgm:prSet/>
      <dgm:spPr/>
      <dgm:t>
        <a:bodyPr/>
        <a:lstStyle/>
        <a:p>
          <a:endParaRPr lang="ru-RU"/>
        </a:p>
      </dgm:t>
    </dgm:pt>
    <dgm:pt modelId="{EE3F5EE3-32FD-417C-940C-EF488871AE46}" type="sibTrans" cxnId="{88D0388C-7EE8-428A-A99E-9AE9033A583D}">
      <dgm:prSet/>
      <dgm:spPr/>
      <dgm:t>
        <a:bodyPr/>
        <a:lstStyle/>
        <a:p>
          <a:endParaRPr lang="ru-RU"/>
        </a:p>
      </dgm:t>
    </dgm:pt>
    <dgm:pt modelId="{9B665621-C49E-4F9D-949A-13B6AAEEAA80}">
      <dgm:prSet custT="1"/>
      <dgm:spPr/>
      <dgm:t>
        <a:bodyPr anchor="ctr"/>
        <a:lstStyle/>
        <a:p>
          <a:pPr algn="l" rtl="0"/>
          <a:r>
            <a:rPr lang="ru-RU" sz="1000" b="0" i="0" baseline="0" dirty="0" smtClean="0"/>
            <a:t>Документооборот</a:t>
          </a:r>
          <a:endParaRPr lang="ru-RU" sz="1000" b="0" i="0" baseline="0" dirty="0"/>
        </a:p>
      </dgm:t>
    </dgm:pt>
    <dgm:pt modelId="{5161FBF7-2E28-4A34-BDE7-E232CD7B1B0B}" type="parTrans" cxnId="{D71C5E84-0928-4460-9847-2F1E41BF1DE1}">
      <dgm:prSet/>
      <dgm:spPr/>
      <dgm:t>
        <a:bodyPr/>
        <a:lstStyle/>
        <a:p>
          <a:endParaRPr lang="ru-RU"/>
        </a:p>
      </dgm:t>
    </dgm:pt>
    <dgm:pt modelId="{186A81D5-EC2B-47FD-897C-0E461C62EFAE}" type="sibTrans" cxnId="{D71C5E84-0928-4460-9847-2F1E41BF1DE1}">
      <dgm:prSet/>
      <dgm:spPr/>
      <dgm:t>
        <a:bodyPr/>
        <a:lstStyle/>
        <a:p>
          <a:endParaRPr lang="ru-RU"/>
        </a:p>
      </dgm:t>
    </dgm:pt>
    <dgm:pt modelId="{24D6E048-0735-408D-8998-A9044A526399}">
      <dgm:prSet custT="1"/>
      <dgm:spPr/>
      <dgm:t>
        <a:bodyPr anchor="ctr"/>
        <a:lstStyle/>
        <a:p>
          <a:pPr algn="l" rtl="0"/>
          <a:r>
            <a:rPr lang="ru-RU" sz="1000" b="0" i="0" baseline="0" dirty="0" smtClean="0"/>
            <a:t>Управление </a:t>
          </a:r>
          <a:r>
            <a:rPr lang="ru-RU" sz="1000" b="0" i="0" baseline="0" dirty="0" err="1" smtClean="0"/>
            <a:t>информ</a:t>
          </a:r>
          <a:r>
            <a:rPr lang="ru-RU" sz="1000" b="0" i="0" baseline="0" dirty="0" smtClean="0"/>
            <a:t>.</a:t>
          </a:r>
          <a:endParaRPr lang="ru-RU" sz="1000" b="0" i="0" baseline="0" dirty="0"/>
        </a:p>
      </dgm:t>
    </dgm:pt>
    <dgm:pt modelId="{8FCAB164-C67A-47AA-BAE4-C755EAD102A6}" type="parTrans" cxnId="{FA456D0E-A6C7-49E6-B291-4DAA4F13EE0B}">
      <dgm:prSet/>
      <dgm:spPr/>
      <dgm:t>
        <a:bodyPr/>
        <a:lstStyle/>
        <a:p>
          <a:endParaRPr lang="ru-RU"/>
        </a:p>
      </dgm:t>
    </dgm:pt>
    <dgm:pt modelId="{9431CB6D-780C-4E70-A1B8-76E844756CD3}" type="sibTrans" cxnId="{FA456D0E-A6C7-49E6-B291-4DAA4F13EE0B}">
      <dgm:prSet/>
      <dgm:spPr/>
      <dgm:t>
        <a:bodyPr/>
        <a:lstStyle/>
        <a:p>
          <a:endParaRPr lang="ru-RU"/>
        </a:p>
      </dgm:t>
    </dgm:pt>
    <dgm:pt modelId="{23A7C474-6D39-4A79-98B7-96B45E5F02A5}">
      <dgm:prSet custT="1"/>
      <dgm:spPr/>
      <dgm:t>
        <a:bodyPr anchor="ctr"/>
        <a:lstStyle/>
        <a:p>
          <a:pPr algn="l" rtl="0"/>
          <a:r>
            <a:rPr lang="ru-RU" sz="1000" b="0" i="0" baseline="0" dirty="0" smtClean="0"/>
            <a:t>Стратегия коммуникации</a:t>
          </a:r>
          <a:endParaRPr lang="ru-RU" sz="1000" b="0" i="0" baseline="0" dirty="0"/>
        </a:p>
      </dgm:t>
    </dgm:pt>
    <dgm:pt modelId="{A061BFC3-484B-4892-80A7-3BA430EB68DB}" type="parTrans" cxnId="{09D78AB0-24D6-422C-A6D8-6FF6364BFCF9}">
      <dgm:prSet/>
      <dgm:spPr/>
      <dgm:t>
        <a:bodyPr/>
        <a:lstStyle/>
        <a:p>
          <a:endParaRPr lang="ru-RU"/>
        </a:p>
      </dgm:t>
    </dgm:pt>
    <dgm:pt modelId="{36B8B240-D466-4F83-AF02-E78BAC9A0A21}" type="sibTrans" cxnId="{09D78AB0-24D6-422C-A6D8-6FF6364BFCF9}">
      <dgm:prSet/>
      <dgm:spPr/>
      <dgm:t>
        <a:bodyPr/>
        <a:lstStyle/>
        <a:p>
          <a:endParaRPr lang="ru-RU"/>
        </a:p>
      </dgm:t>
    </dgm:pt>
    <dgm:pt modelId="{842FA723-3326-45BB-A688-95A705ECDC37}">
      <dgm:prSet custT="1"/>
      <dgm:spPr/>
      <dgm:t>
        <a:bodyPr anchor="ctr"/>
        <a:lstStyle/>
        <a:p>
          <a:pPr algn="l" rtl="0"/>
          <a:r>
            <a:rPr lang="ru-RU" sz="1000" b="0" i="0" baseline="0" dirty="0" smtClean="0"/>
            <a:t>Соблюдение </a:t>
          </a:r>
          <a:r>
            <a:rPr lang="ru-RU" sz="1000" b="0" i="0" baseline="0" dirty="0" err="1" smtClean="0"/>
            <a:t>закон-ва</a:t>
          </a:r>
          <a:endParaRPr lang="ru-RU" sz="1000" b="0" i="0" baseline="0" dirty="0"/>
        </a:p>
      </dgm:t>
    </dgm:pt>
    <dgm:pt modelId="{5E75A129-A8CF-4C16-BB6C-D06DFD42F138}" type="parTrans" cxnId="{9868FC7D-A63D-482C-AB69-2CF32E7A378D}">
      <dgm:prSet/>
      <dgm:spPr/>
      <dgm:t>
        <a:bodyPr/>
        <a:lstStyle/>
        <a:p>
          <a:endParaRPr lang="ru-RU"/>
        </a:p>
      </dgm:t>
    </dgm:pt>
    <dgm:pt modelId="{1EF5607B-1DB5-4C84-86E4-091A943715E9}" type="sibTrans" cxnId="{9868FC7D-A63D-482C-AB69-2CF32E7A378D}">
      <dgm:prSet/>
      <dgm:spPr/>
      <dgm:t>
        <a:bodyPr/>
        <a:lstStyle/>
        <a:p>
          <a:endParaRPr lang="ru-RU"/>
        </a:p>
      </dgm:t>
    </dgm:pt>
    <dgm:pt modelId="{5FB5B09F-709D-45CB-879B-010D47F74575}">
      <dgm:prSet custT="1"/>
      <dgm:spPr/>
      <dgm:t>
        <a:bodyPr anchor="ctr"/>
        <a:lstStyle/>
        <a:p>
          <a:pPr algn="ctr" rtl="0"/>
          <a:r>
            <a:rPr lang="ru-RU" sz="1200" b="1" i="0" baseline="0" dirty="0" smtClean="0"/>
            <a:t>ПРОГРАММНО-СТРАТЕГИЧЕКИЙ</a:t>
          </a:r>
          <a:endParaRPr lang="ru-RU" sz="1200" b="1" i="0" baseline="0" dirty="0"/>
        </a:p>
      </dgm:t>
    </dgm:pt>
    <dgm:pt modelId="{0517A3A6-BB24-462F-AE9B-B0C7BDA87F9C}" type="sibTrans" cxnId="{6CEAB656-135B-42CD-8D59-45D325834F01}">
      <dgm:prSet/>
      <dgm:spPr/>
      <dgm:t>
        <a:bodyPr/>
        <a:lstStyle/>
        <a:p>
          <a:endParaRPr lang="ru-RU"/>
        </a:p>
      </dgm:t>
    </dgm:pt>
    <dgm:pt modelId="{001E505F-0CC6-4A5E-99F8-6E49315E4A43}" type="parTrans" cxnId="{6CEAB656-135B-42CD-8D59-45D325834F01}">
      <dgm:prSet/>
      <dgm:spPr/>
      <dgm:t>
        <a:bodyPr/>
        <a:lstStyle/>
        <a:p>
          <a:endParaRPr lang="ru-RU"/>
        </a:p>
      </dgm:t>
    </dgm:pt>
    <dgm:pt modelId="{C2679998-19DF-44A2-87C6-BC6AC31DB68D}">
      <dgm:prSet custT="1"/>
      <dgm:spPr/>
      <dgm:t>
        <a:bodyPr anchor="ctr"/>
        <a:lstStyle/>
        <a:p>
          <a:pPr algn="l" rtl="0"/>
          <a:r>
            <a:rPr lang="ru-RU" sz="1000" b="0" i="0" baseline="0" dirty="0" smtClean="0"/>
            <a:t>Качество использования ИКТ в обучении и учении</a:t>
          </a:r>
          <a:endParaRPr lang="ru-RU" sz="1000" b="0" i="0" baseline="0" dirty="0"/>
        </a:p>
      </dgm:t>
    </dgm:pt>
    <dgm:pt modelId="{83B46804-2426-451D-9F83-0110514D1987}" type="parTrans" cxnId="{A5A8146D-2F00-45DD-9A09-A0247E6E0954}">
      <dgm:prSet/>
      <dgm:spPr/>
      <dgm:t>
        <a:bodyPr/>
        <a:lstStyle/>
        <a:p>
          <a:endParaRPr lang="ru-RU"/>
        </a:p>
      </dgm:t>
    </dgm:pt>
    <dgm:pt modelId="{2C26CC2B-6120-4DF9-B2E9-BF8730483127}" type="sibTrans" cxnId="{A5A8146D-2F00-45DD-9A09-A0247E6E0954}">
      <dgm:prSet/>
      <dgm:spPr/>
      <dgm:t>
        <a:bodyPr/>
        <a:lstStyle/>
        <a:p>
          <a:endParaRPr lang="ru-RU"/>
        </a:p>
      </dgm:t>
    </dgm:pt>
    <dgm:pt modelId="{0AC3A45E-62DF-4555-999E-4F7FCBD06FF5}">
      <dgm:prSet custT="1"/>
      <dgm:spPr/>
      <dgm:t>
        <a:bodyPr anchor="t"/>
        <a:lstStyle/>
        <a:p>
          <a:pPr algn="l" rtl="0"/>
          <a:r>
            <a:rPr lang="ru-RU" sz="1000" b="0" i="0" baseline="0" dirty="0" smtClean="0"/>
            <a:t>Оснащение </a:t>
          </a:r>
          <a:r>
            <a:rPr lang="ru-RU" sz="1000" b="0" i="0" baseline="0" dirty="0" err="1" smtClean="0"/>
            <a:t>ИКТ-ресурсами</a:t>
          </a:r>
          <a:endParaRPr lang="ru-RU" sz="900" b="1" i="0" baseline="0" dirty="0"/>
        </a:p>
      </dgm:t>
    </dgm:pt>
    <dgm:pt modelId="{4E3C2885-8A9C-4CE7-A962-585543D835CA}" type="parTrans" cxnId="{07C9A0A3-FB63-436D-81EA-88EB763E74D7}">
      <dgm:prSet/>
      <dgm:spPr/>
      <dgm:t>
        <a:bodyPr/>
        <a:lstStyle/>
        <a:p>
          <a:endParaRPr lang="ru-RU"/>
        </a:p>
      </dgm:t>
    </dgm:pt>
    <dgm:pt modelId="{0D30645B-2CF5-48C7-994E-BF9BF6D61591}" type="sibTrans" cxnId="{07C9A0A3-FB63-436D-81EA-88EB763E74D7}">
      <dgm:prSet/>
      <dgm:spPr/>
      <dgm:t>
        <a:bodyPr/>
        <a:lstStyle/>
        <a:p>
          <a:endParaRPr lang="ru-RU"/>
        </a:p>
      </dgm:t>
    </dgm:pt>
    <dgm:pt modelId="{77C2E0BB-18ED-4155-BB41-352344CB3A71}">
      <dgm:prSet custT="1"/>
      <dgm:spPr/>
      <dgm:t>
        <a:bodyPr anchor="t"/>
        <a:lstStyle/>
        <a:p>
          <a:pPr algn="l" rtl="0"/>
          <a:r>
            <a:rPr lang="ru-RU" sz="1000" b="0" i="0" baseline="0" dirty="0" smtClean="0"/>
            <a:t>Оценка обеспеченности</a:t>
          </a:r>
          <a:endParaRPr lang="ru-RU" sz="900" b="1" i="0" baseline="0" dirty="0"/>
        </a:p>
      </dgm:t>
    </dgm:pt>
    <dgm:pt modelId="{6E66AD2D-561C-4D81-96A5-D9C53E3B22F7}" type="parTrans" cxnId="{E951E648-32D1-49E2-A4AD-94E57F9AAB26}">
      <dgm:prSet/>
      <dgm:spPr/>
      <dgm:t>
        <a:bodyPr/>
        <a:lstStyle/>
        <a:p>
          <a:endParaRPr lang="ru-RU"/>
        </a:p>
      </dgm:t>
    </dgm:pt>
    <dgm:pt modelId="{AC302E16-2DA1-4F37-9C77-2FD7C7D0DCB2}" type="sibTrans" cxnId="{E951E648-32D1-49E2-A4AD-94E57F9AAB26}">
      <dgm:prSet/>
      <dgm:spPr/>
      <dgm:t>
        <a:bodyPr/>
        <a:lstStyle/>
        <a:p>
          <a:endParaRPr lang="ru-RU"/>
        </a:p>
      </dgm:t>
    </dgm:pt>
    <dgm:pt modelId="{6048D8A4-40EE-4CE7-A809-31137070D078}">
      <dgm:prSet custT="1"/>
      <dgm:spPr/>
      <dgm:t>
        <a:bodyPr anchor="t"/>
        <a:lstStyle/>
        <a:p>
          <a:r>
            <a:rPr lang="ru-RU" sz="1000" b="0" i="0" baseline="0" dirty="0" smtClean="0"/>
            <a:t>Управление ресурсами </a:t>
          </a:r>
          <a:endParaRPr lang="ru-RU" sz="900" b="1" i="0" baseline="0" dirty="0"/>
        </a:p>
      </dgm:t>
    </dgm:pt>
    <dgm:pt modelId="{B7BC7DC2-D29D-417D-B96C-69031CBBEAFC}" type="parTrans" cxnId="{F2105175-0330-48FC-AC93-EBE3D97D0F8F}">
      <dgm:prSet/>
      <dgm:spPr/>
      <dgm:t>
        <a:bodyPr/>
        <a:lstStyle/>
        <a:p>
          <a:endParaRPr lang="ru-RU"/>
        </a:p>
      </dgm:t>
    </dgm:pt>
    <dgm:pt modelId="{D1759DFE-61AC-4619-9C6D-097868BBA587}" type="sibTrans" cxnId="{F2105175-0330-48FC-AC93-EBE3D97D0F8F}">
      <dgm:prSet/>
      <dgm:spPr/>
      <dgm:t>
        <a:bodyPr/>
        <a:lstStyle/>
        <a:p>
          <a:endParaRPr lang="ru-RU"/>
        </a:p>
      </dgm:t>
    </dgm:pt>
    <dgm:pt modelId="{946216CB-9AFD-4936-A354-8F39011E3C7C}">
      <dgm:prSet custT="1"/>
      <dgm:spPr/>
      <dgm:t>
        <a:bodyPr anchor="ctr"/>
        <a:lstStyle/>
        <a:p>
          <a:pPr algn="r" rtl="0"/>
          <a:r>
            <a:rPr lang="ru-RU" sz="1000" b="0" i="0" baseline="0" dirty="0" smtClean="0"/>
            <a:t>Доступ к программам, учебным планам, </a:t>
          </a:r>
          <a:endParaRPr lang="ru-RU" sz="1000" b="0" i="0" baseline="0" dirty="0"/>
        </a:p>
      </dgm:t>
    </dgm:pt>
    <dgm:pt modelId="{C8E1B7A8-8F9D-4A4E-9630-52DE9E2652C8}" type="parTrans" cxnId="{CB9CF982-B069-4179-A88F-291A5CCAB67E}">
      <dgm:prSet/>
      <dgm:spPr/>
      <dgm:t>
        <a:bodyPr/>
        <a:lstStyle/>
        <a:p>
          <a:endParaRPr lang="ru-RU"/>
        </a:p>
      </dgm:t>
    </dgm:pt>
    <dgm:pt modelId="{6D83C8F7-21FE-4E84-8C67-C2184608BF27}" type="sibTrans" cxnId="{CB9CF982-B069-4179-A88F-291A5CCAB67E}">
      <dgm:prSet/>
      <dgm:spPr/>
      <dgm:t>
        <a:bodyPr/>
        <a:lstStyle/>
        <a:p>
          <a:endParaRPr lang="ru-RU"/>
        </a:p>
      </dgm:t>
    </dgm:pt>
    <dgm:pt modelId="{29D7DB44-335D-4ED9-9ED1-C015AABA8C4A}">
      <dgm:prSet custT="1"/>
      <dgm:spPr/>
      <dgm:t>
        <a:bodyPr anchor="ctr"/>
        <a:lstStyle/>
        <a:p>
          <a:pPr algn="r" rtl="0"/>
          <a:r>
            <a:rPr lang="ru-RU" sz="1000" b="0" i="0" baseline="0" dirty="0" smtClean="0"/>
            <a:t>Качество планирования учебных программ с ИКТ</a:t>
          </a:r>
          <a:endParaRPr lang="ru-RU" sz="1000" b="0" i="0" baseline="0" dirty="0"/>
        </a:p>
      </dgm:t>
    </dgm:pt>
    <dgm:pt modelId="{213C139F-57C3-4420-911C-56BE4630790C}" type="parTrans" cxnId="{0F0B75F4-736F-41D4-8CE3-D65969E5FAF0}">
      <dgm:prSet/>
      <dgm:spPr/>
      <dgm:t>
        <a:bodyPr/>
        <a:lstStyle/>
        <a:p>
          <a:endParaRPr lang="ru-RU"/>
        </a:p>
      </dgm:t>
    </dgm:pt>
    <dgm:pt modelId="{B0EF0B1E-4182-42B0-9BAA-13698F60B4A8}" type="sibTrans" cxnId="{0F0B75F4-736F-41D4-8CE3-D65969E5FAF0}">
      <dgm:prSet/>
      <dgm:spPr/>
      <dgm:t>
        <a:bodyPr/>
        <a:lstStyle/>
        <a:p>
          <a:endParaRPr lang="ru-RU"/>
        </a:p>
      </dgm:t>
    </dgm:pt>
    <dgm:pt modelId="{156787FB-D7C6-40EC-A922-DAF288BA7708}">
      <dgm:prSet custT="1"/>
      <dgm:spPr/>
      <dgm:t>
        <a:bodyPr anchor="ctr"/>
        <a:lstStyle/>
        <a:p>
          <a:pPr algn="r" rtl="0"/>
          <a:r>
            <a:rPr lang="ru-RU" sz="1000" b="0" i="0" baseline="0" dirty="0" smtClean="0"/>
            <a:t>Руководство обучением на основе ИКТ</a:t>
          </a:r>
        </a:p>
        <a:p>
          <a:pPr algn="l" rtl="0"/>
          <a:endParaRPr lang="ru-RU" sz="1000" b="0" i="0" baseline="0" dirty="0"/>
        </a:p>
      </dgm:t>
    </dgm:pt>
    <dgm:pt modelId="{C68B5630-D5C0-4697-A6DA-52798AB963E0}" type="parTrans" cxnId="{BEC05EE6-F66E-42E6-9ECF-681507AAEE06}">
      <dgm:prSet/>
      <dgm:spPr/>
      <dgm:t>
        <a:bodyPr/>
        <a:lstStyle/>
        <a:p>
          <a:endParaRPr lang="ru-RU"/>
        </a:p>
      </dgm:t>
    </dgm:pt>
    <dgm:pt modelId="{1DFAF317-9669-4A42-901D-3E09355444B6}" type="sibTrans" cxnId="{BEC05EE6-F66E-42E6-9ECF-681507AAEE06}">
      <dgm:prSet/>
      <dgm:spPr/>
      <dgm:t>
        <a:bodyPr/>
        <a:lstStyle/>
        <a:p>
          <a:endParaRPr lang="ru-RU"/>
        </a:p>
      </dgm:t>
    </dgm:pt>
    <dgm:pt modelId="{FFE763AF-C459-45C2-9642-9B1C276CB2BA}" type="pres">
      <dgm:prSet presAssocID="{21BE917E-C140-412C-A5FA-4D5440230786}" presName="compositeShape" presStyleCnt="0">
        <dgm:presLayoutVars>
          <dgm:chMax val="7"/>
          <dgm:dir val="rev"/>
          <dgm:resizeHandles val="exact"/>
        </dgm:presLayoutVars>
      </dgm:prSet>
      <dgm:spPr/>
      <dgm:t>
        <a:bodyPr/>
        <a:lstStyle/>
        <a:p>
          <a:endParaRPr lang="ru-RU"/>
        </a:p>
      </dgm:t>
    </dgm:pt>
    <dgm:pt modelId="{E0456BE9-F679-454A-B18C-382FC550DB86}" type="pres">
      <dgm:prSet presAssocID="{21BE917E-C140-412C-A5FA-4D5440230786}" presName="wedge1" presStyleLbl="node1" presStyleIdx="0" presStyleCnt="5"/>
      <dgm:spPr/>
      <dgm:t>
        <a:bodyPr/>
        <a:lstStyle/>
        <a:p>
          <a:endParaRPr lang="ru-RU"/>
        </a:p>
      </dgm:t>
    </dgm:pt>
    <dgm:pt modelId="{86E42296-B1B4-4B1D-8D1F-D9D95EDE81C2}" type="pres">
      <dgm:prSet presAssocID="{21BE917E-C140-412C-A5FA-4D5440230786}" presName="dummy1a" presStyleCnt="0"/>
      <dgm:spPr/>
    </dgm:pt>
    <dgm:pt modelId="{C1BB15A2-4990-449C-B9BD-9445F605289F}" type="pres">
      <dgm:prSet presAssocID="{21BE917E-C140-412C-A5FA-4D5440230786}" presName="dummy1b" presStyleCnt="0"/>
      <dgm:spPr/>
    </dgm:pt>
    <dgm:pt modelId="{5A441929-FCF6-4DD0-A215-E459064AA8EB}" type="pres">
      <dgm:prSet presAssocID="{21BE917E-C140-412C-A5FA-4D5440230786}" presName="wedge1Tx" presStyleLbl="node1" presStyleIdx="0" presStyleCnt="5">
        <dgm:presLayoutVars>
          <dgm:chMax val="0"/>
          <dgm:chPref val="0"/>
          <dgm:bulletEnabled val="1"/>
        </dgm:presLayoutVars>
      </dgm:prSet>
      <dgm:spPr/>
      <dgm:t>
        <a:bodyPr/>
        <a:lstStyle/>
        <a:p>
          <a:endParaRPr lang="ru-RU"/>
        </a:p>
      </dgm:t>
    </dgm:pt>
    <dgm:pt modelId="{F0CA4D01-1EED-47EF-907D-64B53DB08E31}" type="pres">
      <dgm:prSet presAssocID="{21BE917E-C140-412C-A5FA-4D5440230786}" presName="wedge2" presStyleLbl="node1" presStyleIdx="1" presStyleCnt="5"/>
      <dgm:spPr/>
      <dgm:t>
        <a:bodyPr/>
        <a:lstStyle/>
        <a:p>
          <a:endParaRPr lang="ru-RU"/>
        </a:p>
      </dgm:t>
    </dgm:pt>
    <dgm:pt modelId="{4E49CFD9-F205-4E77-9376-B82AB98CD85F}" type="pres">
      <dgm:prSet presAssocID="{21BE917E-C140-412C-A5FA-4D5440230786}" presName="dummy2a" presStyleCnt="0"/>
      <dgm:spPr/>
    </dgm:pt>
    <dgm:pt modelId="{7D0F6E2C-50F8-464F-A5E7-E2C937EA8066}" type="pres">
      <dgm:prSet presAssocID="{21BE917E-C140-412C-A5FA-4D5440230786}" presName="dummy2b" presStyleCnt="0"/>
      <dgm:spPr/>
    </dgm:pt>
    <dgm:pt modelId="{BF32C41A-00C4-4BA1-BD78-1A15EF0777C1}" type="pres">
      <dgm:prSet presAssocID="{21BE917E-C140-412C-A5FA-4D5440230786}" presName="wedge2Tx" presStyleLbl="node1" presStyleIdx="1" presStyleCnt="5">
        <dgm:presLayoutVars>
          <dgm:chMax val="0"/>
          <dgm:chPref val="0"/>
          <dgm:bulletEnabled val="1"/>
        </dgm:presLayoutVars>
      </dgm:prSet>
      <dgm:spPr/>
      <dgm:t>
        <a:bodyPr/>
        <a:lstStyle/>
        <a:p>
          <a:endParaRPr lang="ru-RU"/>
        </a:p>
      </dgm:t>
    </dgm:pt>
    <dgm:pt modelId="{7F3C3C41-D1F9-44EF-97E1-DB920FD11CB5}" type="pres">
      <dgm:prSet presAssocID="{21BE917E-C140-412C-A5FA-4D5440230786}" presName="wedge3" presStyleLbl="node1" presStyleIdx="2" presStyleCnt="5"/>
      <dgm:spPr/>
      <dgm:t>
        <a:bodyPr/>
        <a:lstStyle/>
        <a:p>
          <a:endParaRPr lang="ru-RU"/>
        </a:p>
      </dgm:t>
    </dgm:pt>
    <dgm:pt modelId="{169F9607-502B-46D5-8233-D99A8D7E3FAB}" type="pres">
      <dgm:prSet presAssocID="{21BE917E-C140-412C-A5FA-4D5440230786}" presName="dummy3a" presStyleCnt="0"/>
      <dgm:spPr/>
    </dgm:pt>
    <dgm:pt modelId="{1611EB6A-A2E9-4897-84BA-091321C6934E}" type="pres">
      <dgm:prSet presAssocID="{21BE917E-C140-412C-A5FA-4D5440230786}" presName="dummy3b" presStyleCnt="0"/>
      <dgm:spPr/>
    </dgm:pt>
    <dgm:pt modelId="{53BA78DB-450F-4626-93A2-2A16EE02AC74}" type="pres">
      <dgm:prSet presAssocID="{21BE917E-C140-412C-A5FA-4D5440230786}" presName="wedge3Tx" presStyleLbl="node1" presStyleIdx="2" presStyleCnt="5">
        <dgm:presLayoutVars>
          <dgm:chMax val="0"/>
          <dgm:chPref val="0"/>
          <dgm:bulletEnabled val="1"/>
        </dgm:presLayoutVars>
      </dgm:prSet>
      <dgm:spPr/>
      <dgm:t>
        <a:bodyPr/>
        <a:lstStyle/>
        <a:p>
          <a:endParaRPr lang="ru-RU"/>
        </a:p>
      </dgm:t>
    </dgm:pt>
    <dgm:pt modelId="{621922BE-3F85-47EF-BF19-CCC3900ABE65}" type="pres">
      <dgm:prSet presAssocID="{21BE917E-C140-412C-A5FA-4D5440230786}" presName="wedge4" presStyleLbl="node1" presStyleIdx="3" presStyleCnt="5"/>
      <dgm:spPr/>
      <dgm:t>
        <a:bodyPr/>
        <a:lstStyle/>
        <a:p>
          <a:endParaRPr lang="ru-RU"/>
        </a:p>
      </dgm:t>
    </dgm:pt>
    <dgm:pt modelId="{EFB090DE-AA04-4AFF-84C2-EB56E6467343}" type="pres">
      <dgm:prSet presAssocID="{21BE917E-C140-412C-A5FA-4D5440230786}" presName="dummy4a" presStyleCnt="0"/>
      <dgm:spPr/>
    </dgm:pt>
    <dgm:pt modelId="{740AB07C-6DA2-4663-8BC2-99C570072E0B}" type="pres">
      <dgm:prSet presAssocID="{21BE917E-C140-412C-A5FA-4D5440230786}" presName="dummy4b" presStyleCnt="0"/>
      <dgm:spPr/>
    </dgm:pt>
    <dgm:pt modelId="{F5B4B5F6-BE42-412D-AEC1-BDC95B965CBC}" type="pres">
      <dgm:prSet presAssocID="{21BE917E-C140-412C-A5FA-4D5440230786}" presName="wedge4Tx" presStyleLbl="node1" presStyleIdx="3" presStyleCnt="5">
        <dgm:presLayoutVars>
          <dgm:chMax val="0"/>
          <dgm:chPref val="0"/>
          <dgm:bulletEnabled val="1"/>
        </dgm:presLayoutVars>
      </dgm:prSet>
      <dgm:spPr/>
      <dgm:t>
        <a:bodyPr/>
        <a:lstStyle/>
        <a:p>
          <a:endParaRPr lang="ru-RU"/>
        </a:p>
      </dgm:t>
    </dgm:pt>
    <dgm:pt modelId="{3FD72F02-EE1A-4700-8EF6-6C3C16029EE0}" type="pres">
      <dgm:prSet presAssocID="{21BE917E-C140-412C-A5FA-4D5440230786}" presName="wedge5" presStyleLbl="node1" presStyleIdx="4" presStyleCnt="5"/>
      <dgm:spPr/>
      <dgm:t>
        <a:bodyPr/>
        <a:lstStyle/>
        <a:p>
          <a:endParaRPr lang="ru-RU"/>
        </a:p>
      </dgm:t>
    </dgm:pt>
    <dgm:pt modelId="{77D05CF8-6B29-4A73-94B8-7717CE44E876}" type="pres">
      <dgm:prSet presAssocID="{21BE917E-C140-412C-A5FA-4D5440230786}" presName="dummy5a" presStyleCnt="0"/>
      <dgm:spPr/>
    </dgm:pt>
    <dgm:pt modelId="{BD45EFDB-F639-42D2-A8FF-FA71D98E0F4D}" type="pres">
      <dgm:prSet presAssocID="{21BE917E-C140-412C-A5FA-4D5440230786}" presName="dummy5b" presStyleCnt="0"/>
      <dgm:spPr/>
    </dgm:pt>
    <dgm:pt modelId="{DF4BAB82-7F4F-4985-BAF2-A4E302A81C2D}" type="pres">
      <dgm:prSet presAssocID="{21BE917E-C140-412C-A5FA-4D5440230786}" presName="wedge5Tx" presStyleLbl="node1" presStyleIdx="4" presStyleCnt="5">
        <dgm:presLayoutVars>
          <dgm:chMax val="0"/>
          <dgm:chPref val="0"/>
          <dgm:bulletEnabled val="1"/>
        </dgm:presLayoutVars>
      </dgm:prSet>
      <dgm:spPr/>
      <dgm:t>
        <a:bodyPr/>
        <a:lstStyle/>
        <a:p>
          <a:endParaRPr lang="ru-RU"/>
        </a:p>
      </dgm:t>
    </dgm:pt>
    <dgm:pt modelId="{DD01F08B-980E-4643-9F9F-4F5C78E90DB7}" type="pres">
      <dgm:prSet presAssocID="{2B22A0CF-FA62-470F-8421-0847969E251C}" presName="arrowWedge1" presStyleLbl="fgSibTrans2D1" presStyleIdx="0" presStyleCnt="5"/>
      <dgm:spPr/>
    </dgm:pt>
    <dgm:pt modelId="{1772D21E-6EA9-4D49-B963-2480C2513416}" type="pres">
      <dgm:prSet presAssocID="{3E1607D5-B4F3-4AB3-9A83-7280B5030318}" presName="arrowWedge2" presStyleLbl="fgSibTrans2D1" presStyleIdx="1" presStyleCnt="5"/>
      <dgm:spPr/>
    </dgm:pt>
    <dgm:pt modelId="{28DA33FC-9CDD-48DF-88B2-6F3C34C2D8B2}" type="pres">
      <dgm:prSet presAssocID="{73591644-BB57-4357-889E-FC86FFD2CBF0}" presName="arrowWedge3" presStyleLbl="fgSibTrans2D1" presStyleIdx="2" presStyleCnt="5"/>
      <dgm:spPr/>
    </dgm:pt>
    <dgm:pt modelId="{B1682E82-A8D9-4A61-BB9F-814C2EABF134}" type="pres">
      <dgm:prSet presAssocID="{EE3F5EE3-32FD-417C-940C-EF488871AE46}" presName="arrowWedge4" presStyleLbl="fgSibTrans2D1" presStyleIdx="3" presStyleCnt="5"/>
      <dgm:spPr/>
    </dgm:pt>
    <dgm:pt modelId="{4BF28871-B915-41D6-A587-4E623B9E4CC1}" type="pres">
      <dgm:prSet presAssocID="{0517A3A6-BB24-462F-AE9B-B0C7BDA87F9C}" presName="arrowWedge5" presStyleLbl="fgSibTrans2D1" presStyleIdx="4" presStyleCnt="5" custScaleX="102100" custScaleY="102097"/>
      <dgm:spPr/>
    </dgm:pt>
  </dgm:ptLst>
  <dgm:cxnLst>
    <dgm:cxn modelId="{71F8CA0D-08FA-4A74-9463-4C7C3636E520}" type="presOf" srcId="{0AC3A45E-62DF-4555-999E-4F7FCBD06FF5}" destId="{3FD72F02-EE1A-4700-8EF6-6C3C16029EE0}" srcOrd="0" destOrd="1" presId="urn:microsoft.com/office/officeart/2005/8/layout/cycle8"/>
    <dgm:cxn modelId="{F4D9A174-AA01-4EE1-A7EE-CCD82AC39F2F}" type="presOf" srcId="{9B665621-C49E-4F9D-949A-13B6AAEEAA80}" destId="{BF32C41A-00C4-4BA1-BD78-1A15EF0777C1}" srcOrd="1" destOrd="1" presId="urn:microsoft.com/office/officeart/2005/8/layout/cycle8"/>
    <dgm:cxn modelId="{0CD33F76-358B-4684-B514-63D2F3B4C976}" srcId="{21BE917E-C140-412C-A5FA-4D5440230786}" destId="{E7DD5E25-612B-4F63-8F03-404E890B7BCE}" srcOrd="1" destOrd="0" parTransId="{F5262389-4257-415A-A260-852985E50061}" sibTransId="{3E1607D5-B4F3-4AB3-9A83-7280B5030318}"/>
    <dgm:cxn modelId="{0F0B75F4-736F-41D4-8CE3-D65969E5FAF0}" srcId="{5FB5B09F-709D-45CB-879B-010D47F74575}" destId="{29D7DB44-335D-4ED9-9ED1-C015AABA8C4A}" srcOrd="1" destOrd="0" parTransId="{213C139F-57C3-4420-911C-56BE4630790C}" sibTransId="{B0EF0B1E-4182-42B0-9BAA-13698F60B4A8}"/>
    <dgm:cxn modelId="{90C4475A-A329-4E7E-B6BC-1454BD6833CC}" type="presOf" srcId="{77C2E0BB-18ED-4155-BB41-352344CB3A71}" destId="{DF4BAB82-7F4F-4985-BAF2-A4E302A81C2D}" srcOrd="1" destOrd="2" presId="urn:microsoft.com/office/officeart/2005/8/layout/cycle8"/>
    <dgm:cxn modelId="{B43F4454-028C-4147-8268-8B9513D605B4}" type="presOf" srcId="{6048D8A4-40EE-4CE7-A809-31137070D078}" destId="{DF4BAB82-7F4F-4985-BAF2-A4E302A81C2D}" srcOrd="1" destOrd="3" presId="urn:microsoft.com/office/officeart/2005/8/layout/cycle8"/>
    <dgm:cxn modelId="{F07F6EEA-7196-4DC1-8F6B-4BA57C80E63A}" type="presOf" srcId="{77C2E0BB-18ED-4155-BB41-352344CB3A71}" destId="{3FD72F02-EE1A-4700-8EF6-6C3C16029EE0}" srcOrd="0" destOrd="2" presId="urn:microsoft.com/office/officeart/2005/8/layout/cycle8"/>
    <dgm:cxn modelId="{A5227B50-9BEB-4AB4-BEC9-AF65DFE97C6A}" type="presOf" srcId="{29D7DB44-335D-4ED9-9ED1-C015AABA8C4A}" destId="{E0456BE9-F679-454A-B18C-382FC550DB86}" srcOrd="0" destOrd="2" presId="urn:microsoft.com/office/officeart/2005/8/layout/cycle8"/>
    <dgm:cxn modelId="{09D78AB0-24D6-422C-A6D8-6FF6364BFCF9}" srcId="{C84D3B30-4660-4CBD-B3D7-92F6FDE77F19}" destId="{23A7C474-6D39-4A79-98B7-96B45E5F02A5}" srcOrd="2" destOrd="0" parTransId="{A061BFC3-484B-4892-80A7-3BA430EB68DB}" sibTransId="{36B8B240-D466-4F83-AF02-E78BAC9A0A21}"/>
    <dgm:cxn modelId="{E0B9850B-553E-4E02-92B9-564B7C8CB294}" type="presOf" srcId="{DF4D8E36-A229-4275-9F1E-C5A0D6E89E33}" destId="{53BA78DB-450F-4626-93A2-2A16EE02AC74}" srcOrd="1" destOrd="3" presId="urn:microsoft.com/office/officeart/2005/8/layout/cycle8"/>
    <dgm:cxn modelId="{2F12032A-CEC2-4CD5-83A3-E827B08C514A}" type="presOf" srcId="{BA885387-8722-422D-AB68-7D709DF9404B}" destId="{DF4BAB82-7F4F-4985-BAF2-A4E302A81C2D}" srcOrd="1" destOrd="0" presId="urn:microsoft.com/office/officeart/2005/8/layout/cycle8"/>
    <dgm:cxn modelId="{9868FC7D-A63D-482C-AB69-2CF32E7A378D}" srcId="{C84D3B30-4660-4CBD-B3D7-92F6FDE77F19}" destId="{842FA723-3326-45BB-A688-95A705ECDC37}" srcOrd="3" destOrd="0" parTransId="{5E75A129-A8CF-4C16-BB6C-D06DFD42F138}" sibTransId="{1EF5607B-1DB5-4C84-86E4-091A943715E9}"/>
    <dgm:cxn modelId="{C84E31B8-93BB-48BE-ACBB-983E88B3E158}" srcId="{60DD90ED-FD47-4C92-9AB1-B54DF916894E}" destId="{5A802DBE-F2B1-4214-8737-DE0B8DA379E1}" srcOrd="1" destOrd="0" parTransId="{5DFFBCE5-EB31-440F-A1F9-4407F0A5FE68}" sibTransId="{D20FA81F-26AD-47E3-9531-0EE63A3B5F23}"/>
    <dgm:cxn modelId="{AAE0E6CA-D144-4FE7-B0F1-39B08E1A0498}" type="presOf" srcId="{C0ACB58A-797A-4675-AEA9-3BBC318F05F3}" destId="{53BA78DB-450F-4626-93A2-2A16EE02AC74}" srcOrd="1" destOrd="1" presId="urn:microsoft.com/office/officeart/2005/8/layout/cycle8"/>
    <dgm:cxn modelId="{BEC05EE6-F66E-42E6-9ECF-681507AAEE06}" srcId="{5FB5B09F-709D-45CB-879B-010D47F74575}" destId="{156787FB-D7C6-40EC-A922-DAF288BA7708}" srcOrd="2" destOrd="0" parTransId="{C68B5630-D5C0-4697-A6DA-52798AB963E0}" sibTransId="{1DFAF317-9669-4A42-901D-3E09355444B6}"/>
    <dgm:cxn modelId="{6DDAD56D-3723-419F-87AC-4B34A972276F}" type="presOf" srcId="{24D6E048-0735-408D-8998-A9044A526399}" destId="{BF32C41A-00C4-4BA1-BD78-1A15EF0777C1}" srcOrd="1" destOrd="2" presId="urn:microsoft.com/office/officeart/2005/8/layout/cycle8"/>
    <dgm:cxn modelId="{7D1CFBF2-3BE8-4816-B7A4-997A83EF5F3A}" type="presOf" srcId="{4F4ECD97-A547-4FC8-BA99-CB35C3CB5D5D}" destId="{621922BE-3F85-47EF-BF19-CCC3900ABE65}" srcOrd="0" destOrd="1" presId="urn:microsoft.com/office/officeart/2005/8/layout/cycle8"/>
    <dgm:cxn modelId="{733DB586-26CA-45DA-AFDB-90107832218B}" srcId="{21BE917E-C140-412C-A5FA-4D5440230786}" destId="{60DD90ED-FD47-4C92-9AB1-B54DF916894E}" srcOrd="2" destOrd="0" parTransId="{FF547C3F-E5DB-413D-8FB6-F1A637B329EF}" sibTransId="{73591644-BB57-4357-889E-FC86FFD2CBF0}"/>
    <dgm:cxn modelId="{1B27282A-031F-4EFF-A134-64F143E2E587}" type="presOf" srcId="{842FA723-3326-45BB-A688-95A705ECDC37}" destId="{F0CA4D01-1EED-47EF-907D-64B53DB08E31}" srcOrd="0" destOrd="4" presId="urn:microsoft.com/office/officeart/2005/8/layout/cycle8"/>
    <dgm:cxn modelId="{6CEAB656-135B-42CD-8D59-45D325834F01}" srcId="{21BE917E-C140-412C-A5FA-4D5440230786}" destId="{5FB5B09F-709D-45CB-879B-010D47F74575}" srcOrd="4" destOrd="0" parTransId="{001E505F-0CC6-4A5E-99F8-6E49315E4A43}" sibTransId="{0517A3A6-BB24-462F-AE9B-B0C7BDA87F9C}"/>
    <dgm:cxn modelId="{8421F275-3F00-40E1-A47B-EBE69E47635E}" type="presOf" srcId="{946216CB-9AFD-4936-A354-8F39011E3C7C}" destId="{E0456BE9-F679-454A-B18C-382FC550DB86}" srcOrd="0" destOrd="1" presId="urn:microsoft.com/office/officeart/2005/8/layout/cycle8"/>
    <dgm:cxn modelId="{07C9A0A3-FB63-436D-81EA-88EB763E74D7}" srcId="{BA885387-8722-422D-AB68-7D709DF9404B}" destId="{0AC3A45E-62DF-4555-999E-4F7FCBD06FF5}" srcOrd="0" destOrd="0" parTransId="{4E3C2885-8A9C-4CE7-A962-585543D835CA}" sibTransId="{0D30645B-2CF5-48C7-994E-BF9BF6D61591}"/>
    <dgm:cxn modelId="{42B0DABC-B759-4076-ABBC-FA85F2B8374A}" type="presOf" srcId="{5FB5B09F-709D-45CB-879B-010D47F74575}" destId="{5A441929-FCF6-4DD0-A215-E459064AA8EB}" srcOrd="1" destOrd="0" presId="urn:microsoft.com/office/officeart/2005/8/layout/cycle8"/>
    <dgm:cxn modelId="{E951E648-32D1-49E2-A4AD-94E57F9AAB26}" srcId="{BA885387-8722-422D-AB68-7D709DF9404B}" destId="{77C2E0BB-18ED-4155-BB41-352344CB3A71}" srcOrd="1" destOrd="0" parTransId="{6E66AD2D-561C-4D81-96A5-D9C53E3B22F7}" sibTransId="{AC302E16-2DA1-4F37-9C77-2FD7C7D0DCB2}"/>
    <dgm:cxn modelId="{9CB43551-ADC0-4429-B370-13F9FDC95E15}" type="presOf" srcId="{5A802DBE-F2B1-4214-8737-DE0B8DA379E1}" destId="{7F3C3C41-D1F9-44EF-97E1-DB920FD11CB5}" srcOrd="0" destOrd="2" presId="urn:microsoft.com/office/officeart/2005/8/layout/cycle8"/>
    <dgm:cxn modelId="{E8A4BE0D-B72B-4678-93DE-4A0AA3221749}" type="presOf" srcId="{0AC3A45E-62DF-4555-999E-4F7FCBD06FF5}" destId="{DF4BAB82-7F4F-4985-BAF2-A4E302A81C2D}" srcOrd="1" destOrd="1" presId="urn:microsoft.com/office/officeart/2005/8/layout/cycle8"/>
    <dgm:cxn modelId="{FACEC58B-D821-4455-8D28-40F351DC7DD4}" type="presOf" srcId="{23A7C474-6D39-4A79-98B7-96B45E5F02A5}" destId="{BF32C41A-00C4-4BA1-BD78-1A15EF0777C1}" srcOrd="1" destOrd="3" presId="urn:microsoft.com/office/officeart/2005/8/layout/cycle8"/>
    <dgm:cxn modelId="{7D7574B8-7C1A-4F1F-91B6-21902481652E}" type="presOf" srcId="{23A7C474-6D39-4A79-98B7-96B45E5F02A5}" destId="{F0CA4D01-1EED-47EF-907D-64B53DB08E31}" srcOrd="0" destOrd="3" presId="urn:microsoft.com/office/officeart/2005/8/layout/cycle8"/>
    <dgm:cxn modelId="{F5BB1A41-4CA0-4223-927C-DDD8FDFCFE4D}" type="presOf" srcId="{842FA723-3326-45BB-A688-95A705ECDC37}" destId="{BF32C41A-00C4-4BA1-BD78-1A15EF0777C1}" srcOrd="1" destOrd="4" presId="urn:microsoft.com/office/officeart/2005/8/layout/cycle8"/>
    <dgm:cxn modelId="{7E4599F7-D917-44E5-A40F-8C9823E6B704}" type="presOf" srcId="{156787FB-D7C6-40EC-A922-DAF288BA7708}" destId="{E0456BE9-F679-454A-B18C-382FC550DB86}" srcOrd="0" destOrd="3" presId="urn:microsoft.com/office/officeart/2005/8/layout/cycle8"/>
    <dgm:cxn modelId="{EC35FAAF-B1E3-49AD-93F9-C4893BA0F5E3}" srcId="{E7DD5E25-612B-4F63-8F03-404E890B7BCE}" destId="{4F4ECD97-A547-4FC8-BA99-CB35C3CB5D5D}" srcOrd="0" destOrd="0" parTransId="{A5FBB6F7-279D-4F45-89EB-00E7EA14694B}" sibTransId="{F4E5C5F2-1606-4139-A42A-E3615909118D}"/>
    <dgm:cxn modelId="{417217AD-44C1-4D8E-BBC1-1D2DAAACB7E0}" type="presOf" srcId="{24D6E048-0735-408D-8998-A9044A526399}" destId="{F0CA4D01-1EED-47EF-907D-64B53DB08E31}" srcOrd="0" destOrd="2" presId="urn:microsoft.com/office/officeart/2005/8/layout/cycle8"/>
    <dgm:cxn modelId="{CB9CF982-B069-4179-A88F-291A5CCAB67E}" srcId="{5FB5B09F-709D-45CB-879B-010D47F74575}" destId="{946216CB-9AFD-4936-A354-8F39011E3C7C}" srcOrd="0" destOrd="0" parTransId="{C8E1B7A8-8F9D-4A4E-9630-52DE9E2652C8}" sibTransId="{6D83C8F7-21FE-4E84-8C67-C2184608BF27}"/>
    <dgm:cxn modelId="{5E004524-F488-4963-ACE2-827EDC2B4BB9}" type="presOf" srcId="{4F4ECD97-A547-4FC8-BA99-CB35C3CB5D5D}" destId="{F5B4B5F6-BE42-412D-AEC1-BDC95B965CBC}" srcOrd="1" destOrd="1" presId="urn:microsoft.com/office/officeart/2005/8/layout/cycle8"/>
    <dgm:cxn modelId="{E727F242-CDA6-4BF5-8A89-1C385BD198F2}" type="presOf" srcId="{C2679998-19DF-44A2-87C6-BC6AC31DB68D}" destId="{621922BE-3F85-47EF-BF19-CCC3900ABE65}" srcOrd="0" destOrd="2" presId="urn:microsoft.com/office/officeart/2005/8/layout/cycle8"/>
    <dgm:cxn modelId="{521C8241-3765-4682-BE95-307BD5BF4356}" type="presOf" srcId="{9B665621-C49E-4F9D-949A-13B6AAEEAA80}" destId="{F0CA4D01-1EED-47EF-907D-64B53DB08E31}" srcOrd="0" destOrd="1" presId="urn:microsoft.com/office/officeart/2005/8/layout/cycle8"/>
    <dgm:cxn modelId="{6CC3FE40-8908-407A-BF9A-AAAC60E3941A}" type="presOf" srcId="{29D7DB44-335D-4ED9-9ED1-C015AABA8C4A}" destId="{5A441929-FCF6-4DD0-A215-E459064AA8EB}" srcOrd="1" destOrd="2" presId="urn:microsoft.com/office/officeart/2005/8/layout/cycle8"/>
    <dgm:cxn modelId="{1401F531-2F67-41FE-8BAD-C4EB93B27970}" type="presOf" srcId="{C2679998-19DF-44A2-87C6-BC6AC31DB68D}" destId="{F5B4B5F6-BE42-412D-AEC1-BDC95B965CBC}" srcOrd="1" destOrd="2" presId="urn:microsoft.com/office/officeart/2005/8/layout/cycle8"/>
    <dgm:cxn modelId="{E1D3665F-224F-493C-9C18-006BE3F11F2B}" srcId="{60DD90ED-FD47-4C92-9AB1-B54DF916894E}" destId="{DF4D8E36-A229-4275-9F1E-C5A0D6E89E33}" srcOrd="2" destOrd="0" parTransId="{BDF24FFF-E538-41E7-A076-86C26692FFCA}" sibTransId="{0BC0DE84-EC18-45D2-BBD5-A848D42ACEAC}"/>
    <dgm:cxn modelId="{26CA8CEB-F7C6-494C-81A9-31BFC8EA7343}" type="presOf" srcId="{BA885387-8722-422D-AB68-7D709DF9404B}" destId="{3FD72F02-EE1A-4700-8EF6-6C3C16029EE0}" srcOrd="0" destOrd="0" presId="urn:microsoft.com/office/officeart/2005/8/layout/cycle8"/>
    <dgm:cxn modelId="{4731316F-A0F3-4C90-B909-B7C99C0B91C7}" type="presOf" srcId="{C84D3B30-4660-4CBD-B3D7-92F6FDE77F19}" destId="{F0CA4D01-1EED-47EF-907D-64B53DB08E31}" srcOrd="0" destOrd="0" presId="urn:microsoft.com/office/officeart/2005/8/layout/cycle8"/>
    <dgm:cxn modelId="{4F10A2AA-7EB9-437E-A128-6AF3AC159E79}" type="presOf" srcId="{E7DD5E25-612B-4F63-8F03-404E890B7BCE}" destId="{621922BE-3F85-47EF-BF19-CCC3900ABE65}" srcOrd="0" destOrd="0" presId="urn:microsoft.com/office/officeart/2005/8/layout/cycle8"/>
    <dgm:cxn modelId="{F2105175-0330-48FC-AC93-EBE3D97D0F8F}" srcId="{BA885387-8722-422D-AB68-7D709DF9404B}" destId="{6048D8A4-40EE-4CE7-A809-31137070D078}" srcOrd="2" destOrd="0" parTransId="{B7BC7DC2-D29D-417D-B96C-69031CBBEAFC}" sibTransId="{D1759DFE-61AC-4619-9C6D-097868BBA587}"/>
    <dgm:cxn modelId="{F141234D-7CC7-4D2F-86F7-A48FC513912F}" type="presOf" srcId="{60DD90ED-FD47-4C92-9AB1-B54DF916894E}" destId="{7F3C3C41-D1F9-44EF-97E1-DB920FD11CB5}" srcOrd="0" destOrd="0" presId="urn:microsoft.com/office/officeart/2005/8/layout/cycle8"/>
    <dgm:cxn modelId="{BC3447EC-5E69-4553-9471-20E939B54CD4}" type="presOf" srcId="{5FB5B09F-709D-45CB-879B-010D47F74575}" destId="{E0456BE9-F679-454A-B18C-382FC550DB86}" srcOrd="0" destOrd="0" presId="urn:microsoft.com/office/officeart/2005/8/layout/cycle8"/>
    <dgm:cxn modelId="{BBE9B3FB-B171-40D7-B178-C2FAFD8E0E67}" type="presOf" srcId="{DF4D8E36-A229-4275-9F1E-C5A0D6E89E33}" destId="{7F3C3C41-D1F9-44EF-97E1-DB920FD11CB5}" srcOrd="0" destOrd="3" presId="urn:microsoft.com/office/officeart/2005/8/layout/cycle8"/>
    <dgm:cxn modelId="{CE217D69-13C0-4879-AB1E-943B76C0AD54}" type="presOf" srcId="{946216CB-9AFD-4936-A354-8F39011E3C7C}" destId="{5A441929-FCF6-4DD0-A215-E459064AA8EB}" srcOrd="1" destOrd="1" presId="urn:microsoft.com/office/officeart/2005/8/layout/cycle8"/>
    <dgm:cxn modelId="{77221688-654D-4F74-897C-CBB756C09DF1}" type="presOf" srcId="{6048D8A4-40EE-4CE7-A809-31137070D078}" destId="{3FD72F02-EE1A-4700-8EF6-6C3C16029EE0}" srcOrd="0" destOrd="3" presId="urn:microsoft.com/office/officeart/2005/8/layout/cycle8"/>
    <dgm:cxn modelId="{FA456D0E-A6C7-49E6-B291-4DAA4F13EE0B}" srcId="{C84D3B30-4660-4CBD-B3D7-92F6FDE77F19}" destId="{24D6E048-0735-408D-8998-A9044A526399}" srcOrd="1" destOrd="0" parTransId="{8FCAB164-C67A-47AA-BAE4-C755EAD102A6}" sibTransId="{9431CB6D-780C-4E70-A1B8-76E844756CD3}"/>
    <dgm:cxn modelId="{88D0388C-7EE8-428A-A99E-9AE9033A583D}" srcId="{21BE917E-C140-412C-A5FA-4D5440230786}" destId="{C84D3B30-4660-4CBD-B3D7-92F6FDE77F19}" srcOrd="3" destOrd="0" parTransId="{664B78FD-25EF-4B7A-86F6-893B4CE3EE60}" sibTransId="{EE3F5EE3-32FD-417C-940C-EF488871AE46}"/>
    <dgm:cxn modelId="{6021134C-D656-4C23-9064-4ACD5ED56D6D}" type="presOf" srcId="{156787FB-D7C6-40EC-A922-DAF288BA7708}" destId="{5A441929-FCF6-4DD0-A215-E459064AA8EB}" srcOrd="1" destOrd="3" presId="urn:microsoft.com/office/officeart/2005/8/layout/cycle8"/>
    <dgm:cxn modelId="{BFE97B97-8A1F-4261-96B0-68F77496D5CA}" srcId="{60DD90ED-FD47-4C92-9AB1-B54DF916894E}" destId="{C0ACB58A-797A-4675-AEA9-3BBC318F05F3}" srcOrd="0" destOrd="0" parTransId="{0986DA2A-21B1-4F87-813A-1376F63B9737}" sibTransId="{720B16FA-2B66-42A9-BA2B-558431AA86EE}"/>
    <dgm:cxn modelId="{7FE15578-286B-453D-A08D-453771487001}" type="presOf" srcId="{E7DD5E25-612B-4F63-8F03-404E890B7BCE}" destId="{F5B4B5F6-BE42-412D-AEC1-BDC95B965CBC}" srcOrd="1" destOrd="0" presId="urn:microsoft.com/office/officeart/2005/8/layout/cycle8"/>
    <dgm:cxn modelId="{6C0F70B5-6F74-4F7C-BADE-8CD6965CA4B3}" type="presOf" srcId="{21BE917E-C140-412C-A5FA-4D5440230786}" destId="{FFE763AF-C459-45C2-9642-9B1C276CB2BA}" srcOrd="0" destOrd="0" presId="urn:microsoft.com/office/officeart/2005/8/layout/cycle8"/>
    <dgm:cxn modelId="{D71C5E84-0928-4460-9847-2F1E41BF1DE1}" srcId="{C84D3B30-4660-4CBD-B3D7-92F6FDE77F19}" destId="{9B665621-C49E-4F9D-949A-13B6AAEEAA80}" srcOrd="0" destOrd="0" parTransId="{5161FBF7-2E28-4A34-BDE7-E232CD7B1B0B}" sibTransId="{186A81D5-EC2B-47FD-897C-0E461C62EFAE}"/>
    <dgm:cxn modelId="{BCBB401A-3A15-4D6D-90B4-84EED3CC633D}" type="presOf" srcId="{C0ACB58A-797A-4675-AEA9-3BBC318F05F3}" destId="{7F3C3C41-D1F9-44EF-97E1-DB920FD11CB5}" srcOrd="0" destOrd="1" presId="urn:microsoft.com/office/officeart/2005/8/layout/cycle8"/>
    <dgm:cxn modelId="{FC8F67A2-9935-4D40-AE0C-38F9A728E58E}" type="presOf" srcId="{5A802DBE-F2B1-4214-8737-DE0B8DA379E1}" destId="{53BA78DB-450F-4626-93A2-2A16EE02AC74}" srcOrd="1" destOrd="2" presId="urn:microsoft.com/office/officeart/2005/8/layout/cycle8"/>
    <dgm:cxn modelId="{E0FF5958-E0AC-42E7-951B-E8E29B6FA25A}" type="presOf" srcId="{C84D3B30-4660-4CBD-B3D7-92F6FDE77F19}" destId="{BF32C41A-00C4-4BA1-BD78-1A15EF0777C1}" srcOrd="1" destOrd="0" presId="urn:microsoft.com/office/officeart/2005/8/layout/cycle8"/>
    <dgm:cxn modelId="{7C61C0EA-CDF8-4A09-9C8F-0A93D55D6C7F}" type="presOf" srcId="{60DD90ED-FD47-4C92-9AB1-B54DF916894E}" destId="{53BA78DB-450F-4626-93A2-2A16EE02AC74}" srcOrd="1" destOrd="0" presId="urn:microsoft.com/office/officeart/2005/8/layout/cycle8"/>
    <dgm:cxn modelId="{58E01D84-8CA8-425C-9224-069118D38B4F}" srcId="{21BE917E-C140-412C-A5FA-4D5440230786}" destId="{BA885387-8722-422D-AB68-7D709DF9404B}" srcOrd="0" destOrd="0" parTransId="{C0994200-4EE9-47CD-B104-138D3A9D4CE4}" sibTransId="{2B22A0CF-FA62-470F-8421-0847969E251C}"/>
    <dgm:cxn modelId="{A5A8146D-2F00-45DD-9A09-A0247E6E0954}" srcId="{E7DD5E25-612B-4F63-8F03-404E890B7BCE}" destId="{C2679998-19DF-44A2-87C6-BC6AC31DB68D}" srcOrd="1" destOrd="0" parTransId="{83B46804-2426-451D-9F83-0110514D1987}" sibTransId="{2C26CC2B-6120-4DF9-B2E9-BF8730483127}"/>
    <dgm:cxn modelId="{055BF98D-680F-4DBA-968A-41B8672F9525}" type="presParOf" srcId="{FFE763AF-C459-45C2-9642-9B1C276CB2BA}" destId="{E0456BE9-F679-454A-B18C-382FC550DB86}" srcOrd="0" destOrd="0" presId="urn:microsoft.com/office/officeart/2005/8/layout/cycle8"/>
    <dgm:cxn modelId="{2CD05276-361F-4B13-89FB-1E44EB77BA90}" type="presParOf" srcId="{FFE763AF-C459-45C2-9642-9B1C276CB2BA}" destId="{86E42296-B1B4-4B1D-8D1F-D9D95EDE81C2}" srcOrd="1" destOrd="0" presId="urn:microsoft.com/office/officeart/2005/8/layout/cycle8"/>
    <dgm:cxn modelId="{D28F4A78-0651-43B9-8D32-AE89592CAAA1}" type="presParOf" srcId="{FFE763AF-C459-45C2-9642-9B1C276CB2BA}" destId="{C1BB15A2-4990-449C-B9BD-9445F605289F}" srcOrd="2" destOrd="0" presId="urn:microsoft.com/office/officeart/2005/8/layout/cycle8"/>
    <dgm:cxn modelId="{7545558C-0295-40B8-AF9B-8433DA66D66F}" type="presParOf" srcId="{FFE763AF-C459-45C2-9642-9B1C276CB2BA}" destId="{5A441929-FCF6-4DD0-A215-E459064AA8EB}" srcOrd="3" destOrd="0" presId="urn:microsoft.com/office/officeart/2005/8/layout/cycle8"/>
    <dgm:cxn modelId="{A18AF115-964E-44E7-BCDB-FF34833F225B}" type="presParOf" srcId="{FFE763AF-C459-45C2-9642-9B1C276CB2BA}" destId="{F0CA4D01-1EED-47EF-907D-64B53DB08E31}" srcOrd="4" destOrd="0" presId="urn:microsoft.com/office/officeart/2005/8/layout/cycle8"/>
    <dgm:cxn modelId="{7A828D26-F568-45CF-B4E7-1700A387BF2B}" type="presParOf" srcId="{FFE763AF-C459-45C2-9642-9B1C276CB2BA}" destId="{4E49CFD9-F205-4E77-9376-B82AB98CD85F}" srcOrd="5" destOrd="0" presId="urn:microsoft.com/office/officeart/2005/8/layout/cycle8"/>
    <dgm:cxn modelId="{9FC3A12C-A786-40A3-92CE-40716492F212}" type="presParOf" srcId="{FFE763AF-C459-45C2-9642-9B1C276CB2BA}" destId="{7D0F6E2C-50F8-464F-A5E7-E2C937EA8066}" srcOrd="6" destOrd="0" presId="urn:microsoft.com/office/officeart/2005/8/layout/cycle8"/>
    <dgm:cxn modelId="{B92057E0-FE5E-4820-9344-06AB2ECAED27}" type="presParOf" srcId="{FFE763AF-C459-45C2-9642-9B1C276CB2BA}" destId="{BF32C41A-00C4-4BA1-BD78-1A15EF0777C1}" srcOrd="7" destOrd="0" presId="urn:microsoft.com/office/officeart/2005/8/layout/cycle8"/>
    <dgm:cxn modelId="{3BF37D20-B13A-4A8F-943C-6AD0255980DB}" type="presParOf" srcId="{FFE763AF-C459-45C2-9642-9B1C276CB2BA}" destId="{7F3C3C41-D1F9-44EF-97E1-DB920FD11CB5}" srcOrd="8" destOrd="0" presId="urn:microsoft.com/office/officeart/2005/8/layout/cycle8"/>
    <dgm:cxn modelId="{2896EA81-E449-47DF-8CFC-3D9DFB126BC2}" type="presParOf" srcId="{FFE763AF-C459-45C2-9642-9B1C276CB2BA}" destId="{169F9607-502B-46D5-8233-D99A8D7E3FAB}" srcOrd="9" destOrd="0" presId="urn:microsoft.com/office/officeart/2005/8/layout/cycle8"/>
    <dgm:cxn modelId="{45D63F15-5016-4704-9E7E-77EBB61EC24B}" type="presParOf" srcId="{FFE763AF-C459-45C2-9642-9B1C276CB2BA}" destId="{1611EB6A-A2E9-4897-84BA-091321C6934E}" srcOrd="10" destOrd="0" presId="urn:microsoft.com/office/officeart/2005/8/layout/cycle8"/>
    <dgm:cxn modelId="{BDFAF00E-53B2-459F-A18B-74B7ACBD3408}" type="presParOf" srcId="{FFE763AF-C459-45C2-9642-9B1C276CB2BA}" destId="{53BA78DB-450F-4626-93A2-2A16EE02AC74}" srcOrd="11" destOrd="0" presId="urn:microsoft.com/office/officeart/2005/8/layout/cycle8"/>
    <dgm:cxn modelId="{51C332E5-46A1-4668-8359-EF230184B297}" type="presParOf" srcId="{FFE763AF-C459-45C2-9642-9B1C276CB2BA}" destId="{621922BE-3F85-47EF-BF19-CCC3900ABE65}" srcOrd="12" destOrd="0" presId="urn:microsoft.com/office/officeart/2005/8/layout/cycle8"/>
    <dgm:cxn modelId="{9FE67233-2142-4783-842C-BBC071DE8722}" type="presParOf" srcId="{FFE763AF-C459-45C2-9642-9B1C276CB2BA}" destId="{EFB090DE-AA04-4AFF-84C2-EB56E6467343}" srcOrd="13" destOrd="0" presId="urn:microsoft.com/office/officeart/2005/8/layout/cycle8"/>
    <dgm:cxn modelId="{2E47E1C5-9A80-4EA3-9F22-7D284B60D975}" type="presParOf" srcId="{FFE763AF-C459-45C2-9642-9B1C276CB2BA}" destId="{740AB07C-6DA2-4663-8BC2-99C570072E0B}" srcOrd="14" destOrd="0" presId="urn:microsoft.com/office/officeart/2005/8/layout/cycle8"/>
    <dgm:cxn modelId="{89C94118-992A-453C-BE9D-E19FBA2ED297}" type="presParOf" srcId="{FFE763AF-C459-45C2-9642-9B1C276CB2BA}" destId="{F5B4B5F6-BE42-412D-AEC1-BDC95B965CBC}" srcOrd="15" destOrd="0" presId="urn:microsoft.com/office/officeart/2005/8/layout/cycle8"/>
    <dgm:cxn modelId="{A998F99A-C2BE-4532-BD80-8EF077FC43E7}" type="presParOf" srcId="{FFE763AF-C459-45C2-9642-9B1C276CB2BA}" destId="{3FD72F02-EE1A-4700-8EF6-6C3C16029EE0}" srcOrd="16" destOrd="0" presId="urn:microsoft.com/office/officeart/2005/8/layout/cycle8"/>
    <dgm:cxn modelId="{6EE6E073-99E5-4DF4-BDA6-0A72DA7C89BB}" type="presParOf" srcId="{FFE763AF-C459-45C2-9642-9B1C276CB2BA}" destId="{77D05CF8-6B29-4A73-94B8-7717CE44E876}" srcOrd="17" destOrd="0" presId="urn:microsoft.com/office/officeart/2005/8/layout/cycle8"/>
    <dgm:cxn modelId="{BDD7A449-0F78-4B97-95FB-31A76975C18B}" type="presParOf" srcId="{FFE763AF-C459-45C2-9642-9B1C276CB2BA}" destId="{BD45EFDB-F639-42D2-A8FF-FA71D98E0F4D}" srcOrd="18" destOrd="0" presId="urn:microsoft.com/office/officeart/2005/8/layout/cycle8"/>
    <dgm:cxn modelId="{C3AF5148-9BEC-4C0C-A84C-EB088E9078F3}" type="presParOf" srcId="{FFE763AF-C459-45C2-9642-9B1C276CB2BA}" destId="{DF4BAB82-7F4F-4985-BAF2-A4E302A81C2D}" srcOrd="19" destOrd="0" presId="urn:microsoft.com/office/officeart/2005/8/layout/cycle8"/>
    <dgm:cxn modelId="{7B66CDE2-9856-4562-95B8-5E4C4C4315C2}" type="presParOf" srcId="{FFE763AF-C459-45C2-9642-9B1C276CB2BA}" destId="{DD01F08B-980E-4643-9F9F-4F5C78E90DB7}" srcOrd="20" destOrd="0" presId="urn:microsoft.com/office/officeart/2005/8/layout/cycle8"/>
    <dgm:cxn modelId="{B84151A5-DD41-4E05-B0C1-240C79A1C184}" type="presParOf" srcId="{FFE763AF-C459-45C2-9642-9B1C276CB2BA}" destId="{1772D21E-6EA9-4D49-B963-2480C2513416}" srcOrd="21" destOrd="0" presId="urn:microsoft.com/office/officeart/2005/8/layout/cycle8"/>
    <dgm:cxn modelId="{90CABEA8-5FB2-4F97-AE10-3BC6B928B1F9}" type="presParOf" srcId="{FFE763AF-C459-45C2-9642-9B1C276CB2BA}" destId="{28DA33FC-9CDD-48DF-88B2-6F3C34C2D8B2}" srcOrd="22" destOrd="0" presId="urn:microsoft.com/office/officeart/2005/8/layout/cycle8"/>
    <dgm:cxn modelId="{2F13E5DC-B410-4F08-A93C-218BA3CFB5A1}" type="presParOf" srcId="{FFE763AF-C459-45C2-9642-9B1C276CB2BA}" destId="{B1682E82-A8D9-4A61-BB9F-814C2EABF134}" srcOrd="23" destOrd="0" presId="urn:microsoft.com/office/officeart/2005/8/layout/cycle8"/>
    <dgm:cxn modelId="{06F852F8-880A-4225-A962-934B42227556}" type="presParOf" srcId="{FFE763AF-C459-45C2-9642-9B1C276CB2BA}" destId="{4BF28871-B915-41D6-A587-4E623B9E4CC1}" srcOrd="24" destOrd="0" presId="urn:microsoft.com/office/officeart/2005/8/layout/cycle8"/>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9CE5644-0F93-4D49-81A4-2D3E3DC47725}"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ru-RU"/>
        </a:p>
      </dgm:t>
    </dgm:pt>
    <dgm:pt modelId="{580D6DBE-C027-4357-A6C7-02F102E60A00}">
      <dgm:prSet/>
      <dgm:spPr/>
      <dgm:t>
        <a:bodyPr/>
        <a:lstStyle/>
        <a:p>
          <a:pPr algn="ctr" rtl="0"/>
          <a:r>
            <a:rPr lang="ru-RU" b="1" i="0" baseline="0" dirty="0" smtClean="0"/>
            <a:t>КОМПОНЕНТЫ ИОС</a:t>
          </a:r>
          <a:endParaRPr lang="ru-RU" b="1" i="0" baseline="0" dirty="0"/>
        </a:p>
      </dgm:t>
    </dgm:pt>
    <dgm:pt modelId="{2317819E-633D-4098-BC09-C5C547034707}" type="parTrans" cxnId="{D14B27A6-79B7-4FD8-B735-E70A55C5616B}">
      <dgm:prSet/>
      <dgm:spPr/>
      <dgm:t>
        <a:bodyPr/>
        <a:lstStyle/>
        <a:p>
          <a:pPr algn="ctr"/>
          <a:endParaRPr lang="ru-RU"/>
        </a:p>
      </dgm:t>
    </dgm:pt>
    <dgm:pt modelId="{EEA4F746-C047-465F-A878-8D9EDDD4256B}" type="sibTrans" cxnId="{D14B27A6-79B7-4FD8-B735-E70A55C5616B}">
      <dgm:prSet/>
      <dgm:spPr/>
      <dgm:t>
        <a:bodyPr/>
        <a:lstStyle/>
        <a:p>
          <a:pPr algn="ctr"/>
          <a:endParaRPr lang="ru-RU"/>
        </a:p>
      </dgm:t>
    </dgm:pt>
    <dgm:pt modelId="{775421A2-3ACB-4A34-AD50-E265CC314419}" type="pres">
      <dgm:prSet presAssocID="{A9CE5644-0F93-4D49-81A4-2D3E3DC47725}" presName="linear" presStyleCnt="0">
        <dgm:presLayoutVars>
          <dgm:animLvl val="lvl"/>
          <dgm:resizeHandles val="exact"/>
        </dgm:presLayoutVars>
      </dgm:prSet>
      <dgm:spPr/>
      <dgm:t>
        <a:bodyPr/>
        <a:lstStyle/>
        <a:p>
          <a:endParaRPr lang="ru-RU"/>
        </a:p>
      </dgm:t>
    </dgm:pt>
    <dgm:pt modelId="{D57B7255-7DE8-4720-9562-FBEB771FAE41}" type="pres">
      <dgm:prSet presAssocID="{580D6DBE-C027-4357-A6C7-02F102E60A00}" presName="parentText" presStyleLbl="node1" presStyleIdx="0" presStyleCnt="1" custLinFactNeighborX="-4762" custLinFactNeighborY="5365">
        <dgm:presLayoutVars>
          <dgm:chMax val="0"/>
          <dgm:bulletEnabled val="1"/>
        </dgm:presLayoutVars>
      </dgm:prSet>
      <dgm:spPr/>
      <dgm:t>
        <a:bodyPr/>
        <a:lstStyle/>
        <a:p>
          <a:endParaRPr lang="ru-RU"/>
        </a:p>
      </dgm:t>
    </dgm:pt>
  </dgm:ptLst>
  <dgm:cxnLst>
    <dgm:cxn modelId="{423194E1-1D44-4F9A-9CFC-DB26822DC756}" type="presOf" srcId="{580D6DBE-C027-4357-A6C7-02F102E60A00}" destId="{D57B7255-7DE8-4720-9562-FBEB771FAE41}" srcOrd="0" destOrd="0" presId="urn:microsoft.com/office/officeart/2005/8/layout/vList2"/>
    <dgm:cxn modelId="{4A198CF8-F4CA-4BAA-BE29-C5743A1C8791}" type="presOf" srcId="{A9CE5644-0F93-4D49-81A4-2D3E3DC47725}" destId="{775421A2-3ACB-4A34-AD50-E265CC314419}" srcOrd="0" destOrd="0" presId="urn:microsoft.com/office/officeart/2005/8/layout/vList2"/>
    <dgm:cxn modelId="{D14B27A6-79B7-4FD8-B735-E70A55C5616B}" srcId="{A9CE5644-0F93-4D49-81A4-2D3E3DC47725}" destId="{580D6DBE-C027-4357-A6C7-02F102E60A00}" srcOrd="0" destOrd="0" parTransId="{2317819E-633D-4098-BC09-C5C547034707}" sibTransId="{EEA4F746-C047-465F-A878-8D9EDDD4256B}"/>
    <dgm:cxn modelId="{EBC1AC50-410E-4113-B571-005971821AE0}" type="presParOf" srcId="{775421A2-3ACB-4A34-AD50-E265CC314419}" destId="{D57B7255-7DE8-4720-9562-FBEB771FAE41}" srcOrd="0" destOrd="0" presId="urn:microsoft.com/office/officeart/2005/8/layout/vList2"/>
  </dgm:cxnLst>
  <dgm:bg/>
  <dgm:whole/>
  <dgm:extLst>
    <a:ext uri="http://schemas.microsoft.com/office/drawing/2008/diagram">
      <dsp:dataModelExt xmlns:dsp="http://schemas.microsoft.com/office/drawing/2008/diagram" xmlns="" relId="rId52"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056E18C-00DE-4C11-91F6-3D7A60B7CF1B}"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ru-RU"/>
        </a:p>
      </dgm:t>
    </dgm:pt>
    <dgm:pt modelId="{DBB2E9BF-0080-441A-B791-5E0F1BA5994F}">
      <dgm:prSet/>
      <dgm:spPr/>
      <dgm:t>
        <a:bodyPr/>
        <a:lstStyle/>
        <a:p>
          <a:pPr algn="ctr" rtl="0"/>
          <a:r>
            <a:rPr lang="ru-RU" b="1" i="0" baseline="0" dirty="0" smtClean="0"/>
            <a:t>СОВОКУПНОСТЬ ОБРАЗОВАТЕЛЬНЫХ ТЕХНОЛОГИЙ</a:t>
          </a:r>
          <a:endParaRPr lang="ru-RU" b="1" dirty="0"/>
        </a:p>
      </dgm:t>
    </dgm:pt>
    <dgm:pt modelId="{B21685B2-9301-4030-AE07-16582AEB232E}" type="parTrans" cxnId="{F6A3C1CE-D833-4DB5-BED7-08F6DBC99E6E}">
      <dgm:prSet/>
      <dgm:spPr/>
      <dgm:t>
        <a:bodyPr/>
        <a:lstStyle/>
        <a:p>
          <a:endParaRPr lang="ru-RU"/>
        </a:p>
      </dgm:t>
    </dgm:pt>
    <dgm:pt modelId="{68B0D80A-FB18-4AFC-99B6-9E3AE63A199F}" type="sibTrans" cxnId="{F6A3C1CE-D833-4DB5-BED7-08F6DBC99E6E}">
      <dgm:prSet/>
      <dgm:spPr/>
      <dgm:t>
        <a:bodyPr/>
        <a:lstStyle/>
        <a:p>
          <a:endParaRPr lang="ru-RU"/>
        </a:p>
      </dgm:t>
    </dgm:pt>
    <dgm:pt modelId="{7632F26C-7E8E-44AF-8F43-2B9F65BB980B}" type="pres">
      <dgm:prSet presAssocID="{7056E18C-00DE-4C11-91F6-3D7A60B7CF1B}" presName="linear" presStyleCnt="0">
        <dgm:presLayoutVars>
          <dgm:animLvl val="lvl"/>
          <dgm:resizeHandles val="exact"/>
        </dgm:presLayoutVars>
      </dgm:prSet>
      <dgm:spPr/>
      <dgm:t>
        <a:bodyPr/>
        <a:lstStyle/>
        <a:p>
          <a:endParaRPr lang="ru-RU"/>
        </a:p>
      </dgm:t>
    </dgm:pt>
    <dgm:pt modelId="{ABD72227-6123-4B4C-9D8F-43EE80BCDFA4}" type="pres">
      <dgm:prSet presAssocID="{DBB2E9BF-0080-441A-B791-5E0F1BA5994F}" presName="parentText" presStyleLbl="node1" presStyleIdx="0" presStyleCnt="1" custLinFactNeighborX="-5012" custLinFactNeighborY="-15759">
        <dgm:presLayoutVars>
          <dgm:chMax val="0"/>
          <dgm:bulletEnabled val="1"/>
        </dgm:presLayoutVars>
      </dgm:prSet>
      <dgm:spPr/>
      <dgm:t>
        <a:bodyPr/>
        <a:lstStyle/>
        <a:p>
          <a:endParaRPr lang="ru-RU"/>
        </a:p>
      </dgm:t>
    </dgm:pt>
  </dgm:ptLst>
  <dgm:cxnLst>
    <dgm:cxn modelId="{6B1E0646-484F-4583-ADF7-9552429BF8AD}" type="presOf" srcId="{7056E18C-00DE-4C11-91F6-3D7A60B7CF1B}" destId="{7632F26C-7E8E-44AF-8F43-2B9F65BB980B}" srcOrd="0" destOrd="0" presId="urn:microsoft.com/office/officeart/2005/8/layout/vList2"/>
    <dgm:cxn modelId="{F6A3C1CE-D833-4DB5-BED7-08F6DBC99E6E}" srcId="{7056E18C-00DE-4C11-91F6-3D7A60B7CF1B}" destId="{DBB2E9BF-0080-441A-B791-5E0F1BA5994F}" srcOrd="0" destOrd="0" parTransId="{B21685B2-9301-4030-AE07-16582AEB232E}" sibTransId="{68B0D80A-FB18-4AFC-99B6-9E3AE63A199F}"/>
    <dgm:cxn modelId="{A295DE7E-A664-4792-87F0-81159B8769C8}" type="presOf" srcId="{DBB2E9BF-0080-441A-B791-5E0F1BA5994F}" destId="{ABD72227-6123-4B4C-9D8F-43EE80BCDFA4}" srcOrd="0" destOrd="0" presId="urn:microsoft.com/office/officeart/2005/8/layout/vList2"/>
    <dgm:cxn modelId="{BF3B15EE-0209-4EF9-B105-FDC1E0DB9357}" type="presParOf" srcId="{7632F26C-7E8E-44AF-8F43-2B9F65BB980B}" destId="{ABD72227-6123-4B4C-9D8F-43EE80BCDFA4}" srcOrd="0" destOrd="0" presId="urn:microsoft.com/office/officeart/2005/8/layout/vList2"/>
  </dgm:cxnLst>
  <dgm:bg/>
  <dgm:whole/>
  <dgm:extLst>
    <a:ext uri="http://schemas.microsoft.com/office/drawing/2008/diagram">
      <dsp:dataModelExt xmlns:dsp="http://schemas.microsoft.com/office/drawing/2008/diagram" xmlns="" relId="rId5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3AD3E97-1E7F-48AE-9739-675B57D88A83}"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ru-RU"/>
        </a:p>
      </dgm:t>
    </dgm:pt>
    <dgm:pt modelId="{6482F2DE-02A6-4C01-9CB6-D7173C55705A}">
      <dgm:prSet custT="1"/>
      <dgm:spPr/>
      <dgm:t>
        <a:bodyPr/>
        <a:lstStyle/>
        <a:p>
          <a:pPr algn="ctr" rtl="0"/>
          <a:r>
            <a:rPr lang="ru-RU" sz="2000" b="0" i="0" baseline="0" dirty="0" smtClean="0"/>
            <a:t>ПЕДАГОГ</a:t>
          </a:r>
          <a:endParaRPr lang="ru-RU" sz="2000" b="0" i="0" baseline="0" dirty="0"/>
        </a:p>
      </dgm:t>
    </dgm:pt>
    <dgm:pt modelId="{83E5E1B6-C44D-4CCF-A536-6094C9AED398}" type="parTrans" cxnId="{DA650FDE-708F-415A-9B70-4D59CB5E2B28}">
      <dgm:prSet/>
      <dgm:spPr/>
      <dgm:t>
        <a:bodyPr/>
        <a:lstStyle/>
        <a:p>
          <a:endParaRPr lang="ru-RU"/>
        </a:p>
      </dgm:t>
    </dgm:pt>
    <dgm:pt modelId="{FDD9DF68-B2ED-458C-AF4F-EF24FCCBF59A}" type="sibTrans" cxnId="{DA650FDE-708F-415A-9B70-4D59CB5E2B28}">
      <dgm:prSet/>
      <dgm:spPr/>
      <dgm:t>
        <a:bodyPr/>
        <a:lstStyle/>
        <a:p>
          <a:endParaRPr lang="ru-RU"/>
        </a:p>
      </dgm:t>
    </dgm:pt>
    <dgm:pt modelId="{50DAFF4C-8B67-4F59-A3B5-698CABCDC6ED}" type="pres">
      <dgm:prSet presAssocID="{93AD3E97-1E7F-48AE-9739-675B57D88A83}" presName="linear" presStyleCnt="0">
        <dgm:presLayoutVars>
          <dgm:animLvl val="lvl"/>
          <dgm:resizeHandles val="exact"/>
        </dgm:presLayoutVars>
      </dgm:prSet>
      <dgm:spPr/>
      <dgm:t>
        <a:bodyPr/>
        <a:lstStyle/>
        <a:p>
          <a:endParaRPr lang="ru-RU"/>
        </a:p>
      </dgm:t>
    </dgm:pt>
    <dgm:pt modelId="{C53FB382-6232-46AC-A9A5-1276107F0C20}" type="pres">
      <dgm:prSet presAssocID="{6482F2DE-02A6-4C01-9CB6-D7173C55705A}" presName="parentText" presStyleLbl="node1" presStyleIdx="0" presStyleCnt="1" custScaleY="31265" custLinFactNeighborX="5001" custLinFactNeighborY="6622">
        <dgm:presLayoutVars>
          <dgm:chMax val="0"/>
          <dgm:bulletEnabled val="1"/>
        </dgm:presLayoutVars>
      </dgm:prSet>
      <dgm:spPr/>
      <dgm:t>
        <a:bodyPr/>
        <a:lstStyle/>
        <a:p>
          <a:endParaRPr lang="ru-RU"/>
        </a:p>
      </dgm:t>
    </dgm:pt>
  </dgm:ptLst>
  <dgm:cxnLst>
    <dgm:cxn modelId="{DA650FDE-708F-415A-9B70-4D59CB5E2B28}" srcId="{93AD3E97-1E7F-48AE-9739-675B57D88A83}" destId="{6482F2DE-02A6-4C01-9CB6-D7173C55705A}" srcOrd="0" destOrd="0" parTransId="{83E5E1B6-C44D-4CCF-A536-6094C9AED398}" sibTransId="{FDD9DF68-B2ED-458C-AF4F-EF24FCCBF59A}"/>
    <dgm:cxn modelId="{25C9EBA3-4CD5-4607-8671-B4C404FF7C6E}" type="presOf" srcId="{6482F2DE-02A6-4C01-9CB6-D7173C55705A}" destId="{C53FB382-6232-46AC-A9A5-1276107F0C20}" srcOrd="0" destOrd="0" presId="urn:microsoft.com/office/officeart/2005/8/layout/vList2"/>
    <dgm:cxn modelId="{92A2B2A5-86A4-4DEB-A12D-37D8A4D13442}" type="presOf" srcId="{93AD3E97-1E7F-48AE-9739-675B57D88A83}" destId="{50DAFF4C-8B67-4F59-A3B5-698CABCDC6ED}" srcOrd="0" destOrd="0" presId="urn:microsoft.com/office/officeart/2005/8/layout/vList2"/>
    <dgm:cxn modelId="{A9AA93CA-A0B2-45EE-A188-A82B60C68AC5}" type="presParOf" srcId="{50DAFF4C-8B67-4F59-A3B5-698CABCDC6ED}" destId="{C53FB382-6232-46AC-A9A5-1276107F0C20}" srcOrd="0" destOrd="0" presId="urn:microsoft.com/office/officeart/2005/8/layout/vList2"/>
  </dgm:cxnLst>
  <dgm:bg/>
  <dgm:whole/>
  <dgm:extLst>
    <a:ext uri="http://schemas.microsoft.com/office/drawing/2008/diagram">
      <dsp:dataModelExt xmlns:dsp="http://schemas.microsoft.com/office/drawing/2008/diagram" xmlns="" relId="rId62"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4E1A739-75CD-4435-B23A-F4EAA762D8BD}"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ru-RU"/>
        </a:p>
      </dgm:t>
    </dgm:pt>
    <dgm:pt modelId="{74B52029-3371-4E17-B36B-31ED5ED4DE5E}">
      <dgm:prSet/>
      <dgm:spPr/>
      <dgm:t>
        <a:bodyPr/>
        <a:lstStyle/>
        <a:p>
          <a:pPr rtl="0"/>
          <a:r>
            <a:rPr lang="ru-RU" b="0" i="0" baseline="0" dirty="0" smtClean="0"/>
            <a:t>ПОВЫШЕНИЕ КАЧЕСТВА ОБРАЗОВАНИЯ</a:t>
          </a:r>
          <a:endParaRPr lang="ru-RU" b="0" i="0" baseline="0" dirty="0"/>
        </a:p>
      </dgm:t>
    </dgm:pt>
    <dgm:pt modelId="{C4FB3C63-3707-4D93-A436-91D14325FAD3}" type="parTrans" cxnId="{5D59FC9E-35D4-4BBB-84AC-A5FB8CF17CA2}">
      <dgm:prSet/>
      <dgm:spPr/>
      <dgm:t>
        <a:bodyPr/>
        <a:lstStyle/>
        <a:p>
          <a:endParaRPr lang="ru-RU"/>
        </a:p>
      </dgm:t>
    </dgm:pt>
    <dgm:pt modelId="{471900E6-9AE1-46C1-A698-B4D1E953C681}" type="sibTrans" cxnId="{5D59FC9E-35D4-4BBB-84AC-A5FB8CF17CA2}">
      <dgm:prSet/>
      <dgm:spPr/>
      <dgm:t>
        <a:bodyPr/>
        <a:lstStyle/>
        <a:p>
          <a:endParaRPr lang="ru-RU"/>
        </a:p>
      </dgm:t>
    </dgm:pt>
    <dgm:pt modelId="{F2A77841-1D47-4A07-B60D-05F8F1C082B4}" type="pres">
      <dgm:prSet presAssocID="{94E1A739-75CD-4435-B23A-F4EAA762D8BD}" presName="linear" presStyleCnt="0">
        <dgm:presLayoutVars>
          <dgm:animLvl val="lvl"/>
          <dgm:resizeHandles val="exact"/>
        </dgm:presLayoutVars>
      </dgm:prSet>
      <dgm:spPr/>
      <dgm:t>
        <a:bodyPr/>
        <a:lstStyle/>
        <a:p>
          <a:endParaRPr lang="ru-RU"/>
        </a:p>
      </dgm:t>
    </dgm:pt>
    <dgm:pt modelId="{0B417ECA-3BAA-4BCB-B83D-823582C20620}" type="pres">
      <dgm:prSet presAssocID="{74B52029-3371-4E17-B36B-31ED5ED4DE5E}" presName="parentText" presStyleLbl="node1" presStyleIdx="0" presStyleCnt="1" custScaleY="127718" custLinFactNeighborY="10352">
        <dgm:presLayoutVars>
          <dgm:chMax val="0"/>
          <dgm:bulletEnabled val="1"/>
        </dgm:presLayoutVars>
      </dgm:prSet>
      <dgm:spPr/>
      <dgm:t>
        <a:bodyPr/>
        <a:lstStyle/>
        <a:p>
          <a:endParaRPr lang="ru-RU"/>
        </a:p>
      </dgm:t>
    </dgm:pt>
  </dgm:ptLst>
  <dgm:cxnLst>
    <dgm:cxn modelId="{5D59FC9E-35D4-4BBB-84AC-A5FB8CF17CA2}" srcId="{94E1A739-75CD-4435-B23A-F4EAA762D8BD}" destId="{74B52029-3371-4E17-B36B-31ED5ED4DE5E}" srcOrd="0" destOrd="0" parTransId="{C4FB3C63-3707-4D93-A436-91D14325FAD3}" sibTransId="{471900E6-9AE1-46C1-A698-B4D1E953C681}"/>
    <dgm:cxn modelId="{772C48AE-98EE-4B9D-80DA-2D3B7985764E}" type="presOf" srcId="{74B52029-3371-4E17-B36B-31ED5ED4DE5E}" destId="{0B417ECA-3BAA-4BCB-B83D-823582C20620}" srcOrd="0" destOrd="0" presId="urn:microsoft.com/office/officeart/2005/8/layout/vList2"/>
    <dgm:cxn modelId="{5DF22739-4F52-4C48-861E-C0028C206E74}" type="presOf" srcId="{94E1A739-75CD-4435-B23A-F4EAA762D8BD}" destId="{F2A77841-1D47-4A07-B60D-05F8F1C082B4}" srcOrd="0" destOrd="0" presId="urn:microsoft.com/office/officeart/2005/8/layout/vList2"/>
    <dgm:cxn modelId="{B8576061-E5C9-45B2-B681-912680CD0F26}" type="presParOf" srcId="{F2A77841-1D47-4A07-B60D-05F8F1C082B4}" destId="{0B417ECA-3BAA-4BCB-B83D-823582C20620}" srcOrd="0" destOrd="0" presId="urn:microsoft.com/office/officeart/2005/8/layout/vList2"/>
  </dgm:cxnLst>
  <dgm:bg/>
  <dgm:whole/>
  <dgm:extLst>
    <a:ext uri="http://schemas.microsoft.com/office/drawing/2008/diagram">
      <dsp:dataModelExt xmlns:dsp="http://schemas.microsoft.com/office/drawing/2008/diagram" xmlns="" relId="rId6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8C509EC-34FE-416F-9A34-D2B161189BCD}"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ru-RU"/>
        </a:p>
      </dgm:t>
    </dgm:pt>
    <dgm:pt modelId="{C0F70D82-A33A-4401-A8F4-D406AD11D46D}">
      <dgm:prSet/>
      <dgm:spPr/>
      <dgm:t>
        <a:bodyPr/>
        <a:lstStyle/>
        <a:p>
          <a:pPr algn="ctr" rtl="0"/>
          <a:r>
            <a:rPr lang="ru-RU" b="1" i="0" baseline="0" dirty="0" smtClean="0"/>
            <a:t>ЗАПРОСЫ </a:t>
          </a:r>
          <a:r>
            <a:rPr lang="ru-RU" b="0" i="0" baseline="0" dirty="0" smtClean="0"/>
            <a:t>личности, семьи, общества, государства к уровню, качеству и другим параметрам образования</a:t>
          </a:r>
          <a:endParaRPr lang="ru-RU" b="0" i="0" baseline="0" dirty="0"/>
        </a:p>
      </dgm:t>
    </dgm:pt>
    <dgm:pt modelId="{517554DF-6CDD-42A8-91D0-02C8B7E1018B}" type="parTrans" cxnId="{C04BC951-43F5-4248-9EEB-AA5584CD1189}">
      <dgm:prSet/>
      <dgm:spPr/>
      <dgm:t>
        <a:bodyPr/>
        <a:lstStyle/>
        <a:p>
          <a:endParaRPr lang="ru-RU"/>
        </a:p>
      </dgm:t>
    </dgm:pt>
    <dgm:pt modelId="{B1A57F22-C3CF-4E9A-8243-AF9115146D00}" type="sibTrans" cxnId="{C04BC951-43F5-4248-9EEB-AA5584CD1189}">
      <dgm:prSet/>
      <dgm:spPr/>
      <dgm:t>
        <a:bodyPr/>
        <a:lstStyle/>
        <a:p>
          <a:endParaRPr lang="ru-RU"/>
        </a:p>
      </dgm:t>
    </dgm:pt>
    <dgm:pt modelId="{3EEF5DC3-02EA-44D7-9627-25029DDD90C4}" type="pres">
      <dgm:prSet presAssocID="{98C509EC-34FE-416F-9A34-D2B161189BCD}" presName="linear" presStyleCnt="0">
        <dgm:presLayoutVars>
          <dgm:animLvl val="lvl"/>
          <dgm:resizeHandles val="exact"/>
        </dgm:presLayoutVars>
      </dgm:prSet>
      <dgm:spPr/>
      <dgm:t>
        <a:bodyPr/>
        <a:lstStyle/>
        <a:p>
          <a:endParaRPr lang="ru-RU"/>
        </a:p>
      </dgm:t>
    </dgm:pt>
    <dgm:pt modelId="{1CD466BF-08FF-4A20-94D7-AD28C12A7B4F}" type="pres">
      <dgm:prSet presAssocID="{C0F70D82-A33A-4401-A8F4-D406AD11D46D}" presName="parentText" presStyleLbl="node1" presStyleIdx="0" presStyleCnt="1" custLinFactNeighborY="9092">
        <dgm:presLayoutVars>
          <dgm:chMax val="0"/>
          <dgm:bulletEnabled val="1"/>
        </dgm:presLayoutVars>
      </dgm:prSet>
      <dgm:spPr/>
      <dgm:t>
        <a:bodyPr/>
        <a:lstStyle/>
        <a:p>
          <a:endParaRPr lang="ru-RU"/>
        </a:p>
      </dgm:t>
    </dgm:pt>
  </dgm:ptLst>
  <dgm:cxnLst>
    <dgm:cxn modelId="{A9C49E97-2771-447F-B792-48366B482B17}" type="presOf" srcId="{C0F70D82-A33A-4401-A8F4-D406AD11D46D}" destId="{1CD466BF-08FF-4A20-94D7-AD28C12A7B4F}" srcOrd="0" destOrd="0" presId="urn:microsoft.com/office/officeart/2005/8/layout/vList2"/>
    <dgm:cxn modelId="{C04BC951-43F5-4248-9EEB-AA5584CD1189}" srcId="{98C509EC-34FE-416F-9A34-D2B161189BCD}" destId="{C0F70D82-A33A-4401-A8F4-D406AD11D46D}" srcOrd="0" destOrd="0" parTransId="{517554DF-6CDD-42A8-91D0-02C8B7E1018B}" sibTransId="{B1A57F22-C3CF-4E9A-8243-AF9115146D00}"/>
    <dgm:cxn modelId="{94897AA6-21BB-44F7-AD40-CBC1BEF68ED6}" type="presOf" srcId="{98C509EC-34FE-416F-9A34-D2B161189BCD}" destId="{3EEF5DC3-02EA-44D7-9627-25029DDD90C4}" srcOrd="0" destOrd="0" presId="urn:microsoft.com/office/officeart/2005/8/layout/vList2"/>
    <dgm:cxn modelId="{6D8F77CD-7966-47C6-A9BC-86C2D4AAE6EA}" type="presParOf" srcId="{3EEF5DC3-02EA-44D7-9627-25029DDD90C4}" destId="{1CD466BF-08FF-4A20-94D7-AD28C12A7B4F}" srcOrd="0" destOrd="0" presId="urn:microsoft.com/office/officeart/2005/8/layout/vList2"/>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B1404B-EE6E-4334-8CE3-F90C614F9534}" type="doc">
      <dgm:prSet loTypeId="urn:microsoft.com/office/officeart/2005/8/layout/vList2" loCatId="list" qsTypeId="urn:microsoft.com/office/officeart/2005/8/quickstyle/simple2" qsCatId="simple" csTypeId="urn:microsoft.com/office/officeart/2005/8/colors/accent1_1" csCatId="accent1"/>
      <dgm:spPr/>
      <dgm:t>
        <a:bodyPr/>
        <a:lstStyle/>
        <a:p>
          <a:endParaRPr lang="ru-RU"/>
        </a:p>
      </dgm:t>
    </dgm:pt>
    <dgm:pt modelId="{9628FEB9-0328-4EEC-A093-E5A57B5C3575}">
      <dgm:prSet/>
      <dgm:spPr/>
      <dgm:t>
        <a:bodyPr/>
        <a:lstStyle/>
        <a:p>
          <a:pPr algn="ctr" rtl="0"/>
          <a:r>
            <a:rPr lang="ru-RU" b="0" i="0" baseline="0" dirty="0" smtClean="0"/>
            <a:t>ОЦЕНКА КАЧЕСТВА ИОС </a:t>
          </a:r>
          <a:endParaRPr lang="ru-RU" b="0" i="0" baseline="0" dirty="0"/>
        </a:p>
      </dgm:t>
    </dgm:pt>
    <dgm:pt modelId="{F9B9AD39-E1D8-4BBD-B0FD-54AFFBCC9174}" type="parTrans" cxnId="{0BC53603-D86A-4099-89DA-BD3A440D80D4}">
      <dgm:prSet/>
      <dgm:spPr/>
      <dgm:t>
        <a:bodyPr/>
        <a:lstStyle/>
        <a:p>
          <a:pPr algn="ctr"/>
          <a:endParaRPr lang="ru-RU"/>
        </a:p>
      </dgm:t>
    </dgm:pt>
    <dgm:pt modelId="{F0D39CCF-A8F7-4AFA-869B-1EE1C8CBC06A}" type="sibTrans" cxnId="{0BC53603-D86A-4099-89DA-BD3A440D80D4}">
      <dgm:prSet/>
      <dgm:spPr/>
      <dgm:t>
        <a:bodyPr/>
        <a:lstStyle/>
        <a:p>
          <a:pPr algn="ctr"/>
          <a:endParaRPr lang="ru-RU"/>
        </a:p>
      </dgm:t>
    </dgm:pt>
    <dgm:pt modelId="{19ADC6EA-84A9-4634-A97F-D6D1FC39EC59}" type="pres">
      <dgm:prSet presAssocID="{29B1404B-EE6E-4334-8CE3-F90C614F9534}" presName="linear" presStyleCnt="0">
        <dgm:presLayoutVars>
          <dgm:animLvl val="lvl"/>
          <dgm:resizeHandles val="exact"/>
        </dgm:presLayoutVars>
      </dgm:prSet>
      <dgm:spPr/>
      <dgm:t>
        <a:bodyPr/>
        <a:lstStyle/>
        <a:p>
          <a:endParaRPr lang="ru-RU"/>
        </a:p>
      </dgm:t>
    </dgm:pt>
    <dgm:pt modelId="{F8974A30-2F3C-41A3-9C71-804FB2130993}" type="pres">
      <dgm:prSet presAssocID="{9628FEB9-0328-4EEC-A093-E5A57B5C3575}" presName="parentText" presStyleLbl="node1" presStyleIdx="0" presStyleCnt="1" custLinFactNeighborX="-5000" custLinFactNeighborY="-1964">
        <dgm:presLayoutVars>
          <dgm:chMax val="0"/>
          <dgm:bulletEnabled val="1"/>
        </dgm:presLayoutVars>
      </dgm:prSet>
      <dgm:spPr/>
      <dgm:t>
        <a:bodyPr/>
        <a:lstStyle/>
        <a:p>
          <a:endParaRPr lang="ru-RU"/>
        </a:p>
      </dgm:t>
    </dgm:pt>
  </dgm:ptLst>
  <dgm:cxnLst>
    <dgm:cxn modelId="{D84BDDDC-4B6D-4F79-A829-9A18D5D1EFC5}" type="presOf" srcId="{9628FEB9-0328-4EEC-A093-E5A57B5C3575}" destId="{F8974A30-2F3C-41A3-9C71-804FB2130993}" srcOrd="0" destOrd="0" presId="urn:microsoft.com/office/officeart/2005/8/layout/vList2"/>
    <dgm:cxn modelId="{0BC53603-D86A-4099-89DA-BD3A440D80D4}" srcId="{29B1404B-EE6E-4334-8CE3-F90C614F9534}" destId="{9628FEB9-0328-4EEC-A093-E5A57B5C3575}" srcOrd="0" destOrd="0" parTransId="{F9B9AD39-E1D8-4BBD-B0FD-54AFFBCC9174}" sibTransId="{F0D39CCF-A8F7-4AFA-869B-1EE1C8CBC06A}"/>
    <dgm:cxn modelId="{7F7961C5-F3B1-4CFB-A50B-85E9570B343C}" type="presOf" srcId="{29B1404B-EE6E-4334-8CE3-F90C614F9534}" destId="{19ADC6EA-84A9-4634-A97F-D6D1FC39EC59}" srcOrd="0" destOrd="0" presId="urn:microsoft.com/office/officeart/2005/8/layout/vList2"/>
    <dgm:cxn modelId="{90FA46ED-E747-4A26-86B7-7B7C8BC4A6D6}" type="presParOf" srcId="{19ADC6EA-84A9-4634-A97F-D6D1FC39EC59}" destId="{F8974A30-2F3C-41A3-9C71-804FB2130993}" srcOrd="0" destOrd="0" presId="urn:microsoft.com/office/officeart/2005/8/layout/vList2"/>
  </dgm:cxnLst>
  <dgm:bg/>
  <dgm:whole/>
  <dgm:extLst>
    <a:ext uri="http://schemas.microsoft.com/office/drawing/2008/diagram">
      <dsp:dataModelExt xmlns:dsp="http://schemas.microsoft.com/office/drawing/2008/diagram" xmlns=""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F212728-9792-4068-910A-7B1D2552B93C}"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ru-RU"/>
        </a:p>
      </dgm:t>
    </dgm:pt>
    <dgm:pt modelId="{4A7702CA-D25A-4DDF-B7DC-FB62D5A265CF}">
      <dgm:prSet/>
      <dgm:spPr/>
      <dgm:t>
        <a:bodyPr/>
        <a:lstStyle/>
        <a:p>
          <a:pPr algn="ctr" rtl="0"/>
          <a:r>
            <a:rPr lang="ru-RU" b="1" i="0" baseline="0" dirty="0" smtClean="0"/>
            <a:t>ГОСУДАРСТВЕННАЯ ПОЛИТИКА </a:t>
          </a:r>
          <a:r>
            <a:rPr lang="ru-RU" b="0" i="0" baseline="0" dirty="0" smtClean="0"/>
            <a:t>В ОБЛАСТИ ИНФОРМАТИЗАЦИИ ОБРАЗОВАНИЯ</a:t>
          </a:r>
          <a:endParaRPr lang="ru-RU" b="0" i="0" baseline="0" dirty="0"/>
        </a:p>
      </dgm:t>
    </dgm:pt>
    <dgm:pt modelId="{04AFA384-2CB0-4560-9EB5-ABA7933D271C}" type="parTrans" cxnId="{8BB10433-EF00-4C5A-B2E9-F7E26AC4692C}">
      <dgm:prSet/>
      <dgm:spPr/>
      <dgm:t>
        <a:bodyPr/>
        <a:lstStyle/>
        <a:p>
          <a:endParaRPr lang="ru-RU"/>
        </a:p>
      </dgm:t>
    </dgm:pt>
    <dgm:pt modelId="{9D33ADA7-D1B0-41AB-A5D7-56BC807A81F4}" type="sibTrans" cxnId="{8BB10433-EF00-4C5A-B2E9-F7E26AC4692C}">
      <dgm:prSet/>
      <dgm:spPr/>
      <dgm:t>
        <a:bodyPr/>
        <a:lstStyle/>
        <a:p>
          <a:endParaRPr lang="ru-RU"/>
        </a:p>
      </dgm:t>
    </dgm:pt>
    <dgm:pt modelId="{3B489062-74B0-43E6-AC6C-52279CC88CB1}" type="pres">
      <dgm:prSet presAssocID="{1F212728-9792-4068-910A-7B1D2552B93C}" presName="linear" presStyleCnt="0">
        <dgm:presLayoutVars>
          <dgm:animLvl val="lvl"/>
          <dgm:resizeHandles val="exact"/>
        </dgm:presLayoutVars>
      </dgm:prSet>
      <dgm:spPr/>
      <dgm:t>
        <a:bodyPr/>
        <a:lstStyle/>
        <a:p>
          <a:endParaRPr lang="ru-RU"/>
        </a:p>
      </dgm:t>
    </dgm:pt>
    <dgm:pt modelId="{339FF5E8-5EB4-400D-A4C4-9455B36E719D}" type="pres">
      <dgm:prSet presAssocID="{4A7702CA-D25A-4DDF-B7DC-FB62D5A265CF}" presName="parentText" presStyleLbl="node1" presStyleIdx="0" presStyleCnt="1" custScaleY="113400">
        <dgm:presLayoutVars>
          <dgm:chMax val="0"/>
          <dgm:bulletEnabled val="1"/>
        </dgm:presLayoutVars>
      </dgm:prSet>
      <dgm:spPr/>
      <dgm:t>
        <a:bodyPr/>
        <a:lstStyle/>
        <a:p>
          <a:endParaRPr lang="ru-RU"/>
        </a:p>
      </dgm:t>
    </dgm:pt>
  </dgm:ptLst>
  <dgm:cxnLst>
    <dgm:cxn modelId="{8BB10433-EF00-4C5A-B2E9-F7E26AC4692C}" srcId="{1F212728-9792-4068-910A-7B1D2552B93C}" destId="{4A7702CA-D25A-4DDF-B7DC-FB62D5A265CF}" srcOrd="0" destOrd="0" parTransId="{04AFA384-2CB0-4560-9EB5-ABA7933D271C}" sibTransId="{9D33ADA7-D1B0-41AB-A5D7-56BC807A81F4}"/>
    <dgm:cxn modelId="{230530E3-F11B-4C25-8F81-FB96901E4BBD}" type="presOf" srcId="{4A7702CA-D25A-4DDF-B7DC-FB62D5A265CF}" destId="{339FF5E8-5EB4-400D-A4C4-9455B36E719D}" srcOrd="0" destOrd="0" presId="urn:microsoft.com/office/officeart/2005/8/layout/vList2"/>
    <dgm:cxn modelId="{28DCF913-6490-42DA-B60C-D15A49445351}" type="presOf" srcId="{1F212728-9792-4068-910A-7B1D2552B93C}" destId="{3B489062-74B0-43E6-AC6C-52279CC88CB1}" srcOrd="0" destOrd="0" presId="urn:microsoft.com/office/officeart/2005/8/layout/vList2"/>
    <dgm:cxn modelId="{CCBDF138-7C04-40E3-98B6-0624C913D922}" type="presParOf" srcId="{3B489062-74B0-43E6-AC6C-52279CC88CB1}" destId="{339FF5E8-5EB4-400D-A4C4-9455B36E719D}" srcOrd="0" destOrd="0" presId="urn:microsoft.com/office/officeart/2005/8/layout/vList2"/>
  </dgm:cxnLst>
  <dgm:bg/>
  <dgm:whole/>
  <dgm:extLst>
    <a:ext uri="http://schemas.microsoft.com/office/drawing/2008/diagram">
      <dsp:dataModelExt xmlns:dsp="http://schemas.microsoft.com/office/drawing/2008/diagram" xmlns="" relId="rId2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373A775-893A-4CDF-8FE6-2A0F153D7F12}"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ru-RU"/>
        </a:p>
      </dgm:t>
    </dgm:pt>
    <dgm:pt modelId="{5B70685F-4F3C-4B6A-A88D-5F6344104F35}">
      <dgm:prSet/>
      <dgm:spPr/>
      <dgm:t>
        <a:bodyPr/>
        <a:lstStyle/>
        <a:p>
          <a:pPr algn="ctr" rtl="0"/>
          <a:r>
            <a:rPr lang="ru-RU" b="1" i="0" baseline="0" dirty="0" smtClean="0"/>
            <a:t>УПРАВЛЕНЧЕСКИЕ РЕШЕНИЯ  </a:t>
          </a:r>
          <a:r>
            <a:rPr lang="ru-RU" b="0" i="0" baseline="0" dirty="0" smtClean="0"/>
            <a:t>в области ИНФОРМАТИЗАЦИИ школы</a:t>
          </a:r>
          <a:endParaRPr lang="ru-RU" b="0" i="0" baseline="0" dirty="0"/>
        </a:p>
      </dgm:t>
    </dgm:pt>
    <dgm:pt modelId="{04B86C37-279F-4C47-B844-4517229D6D2D}" type="parTrans" cxnId="{EFF41BBD-F448-4F31-BEB8-4DDBEEE5A08B}">
      <dgm:prSet/>
      <dgm:spPr/>
      <dgm:t>
        <a:bodyPr/>
        <a:lstStyle/>
        <a:p>
          <a:endParaRPr lang="ru-RU"/>
        </a:p>
      </dgm:t>
    </dgm:pt>
    <dgm:pt modelId="{BFC02051-0EFD-49E9-B38D-1B8081262AD7}" type="sibTrans" cxnId="{EFF41BBD-F448-4F31-BEB8-4DDBEEE5A08B}">
      <dgm:prSet/>
      <dgm:spPr/>
      <dgm:t>
        <a:bodyPr/>
        <a:lstStyle/>
        <a:p>
          <a:endParaRPr lang="ru-RU"/>
        </a:p>
      </dgm:t>
    </dgm:pt>
    <dgm:pt modelId="{AA1FFC28-4E4E-4280-85B3-8841067E1C75}" type="pres">
      <dgm:prSet presAssocID="{D373A775-893A-4CDF-8FE6-2A0F153D7F12}" presName="linear" presStyleCnt="0">
        <dgm:presLayoutVars>
          <dgm:animLvl val="lvl"/>
          <dgm:resizeHandles val="exact"/>
        </dgm:presLayoutVars>
      </dgm:prSet>
      <dgm:spPr/>
      <dgm:t>
        <a:bodyPr/>
        <a:lstStyle/>
        <a:p>
          <a:endParaRPr lang="ru-RU"/>
        </a:p>
      </dgm:t>
    </dgm:pt>
    <dgm:pt modelId="{62F60793-A86A-4D56-9503-E7834A5F3D2D}" type="pres">
      <dgm:prSet presAssocID="{5B70685F-4F3C-4B6A-A88D-5F6344104F35}" presName="parentText" presStyleLbl="node1" presStyleIdx="0" presStyleCnt="1" custScaleY="139312" custLinFactNeighborY="22066">
        <dgm:presLayoutVars>
          <dgm:chMax val="0"/>
          <dgm:bulletEnabled val="1"/>
        </dgm:presLayoutVars>
      </dgm:prSet>
      <dgm:spPr/>
      <dgm:t>
        <a:bodyPr/>
        <a:lstStyle/>
        <a:p>
          <a:endParaRPr lang="ru-RU"/>
        </a:p>
      </dgm:t>
    </dgm:pt>
  </dgm:ptLst>
  <dgm:cxnLst>
    <dgm:cxn modelId="{D20FA668-76F4-468E-8EFD-A4B00A3BEB4F}" type="presOf" srcId="{D373A775-893A-4CDF-8FE6-2A0F153D7F12}" destId="{AA1FFC28-4E4E-4280-85B3-8841067E1C75}" srcOrd="0" destOrd="0" presId="urn:microsoft.com/office/officeart/2005/8/layout/vList2"/>
    <dgm:cxn modelId="{D7655F64-F96F-4F1A-906E-549223E7ED1D}" type="presOf" srcId="{5B70685F-4F3C-4B6A-A88D-5F6344104F35}" destId="{62F60793-A86A-4D56-9503-E7834A5F3D2D}" srcOrd="0" destOrd="0" presId="urn:microsoft.com/office/officeart/2005/8/layout/vList2"/>
    <dgm:cxn modelId="{EFF41BBD-F448-4F31-BEB8-4DDBEEE5A08B}" srcId="{D373A775-893A-4CDF-8FE6-2A0F153D7F12}" destId="{5B70685F-4F3C-4B6A-A88D-5F6344104F35}" srcOrd="0" destOrd="0" parTransId="{04B86C37-279F-4C47-B844-4517229D6D2D}" sibTransId="{BFC02051-0EFD-49E9-B38D-1B8081262AD7}"/>
    <dgm:cxn modelId="{80D7CB2D-6380-4A6F-B636-94C284BA1B63}" type="presParOf" srcId="{AA1FFC28-4E4E-4280-85B3-8841067E1C75}" destId="{62F60793-A86A-4D56-9503-E7834A5F3D2D}" srcOrd="0" destOrd="0" presId="urn:microsoft.com/office/officeart/2005/8/layout/vList2"/>
  </dgm:cxnLst>
  <dgm:bg/>
  <dgm:whole/>
  <dgm:extLst>
    <a:ext uri="http://schemas.microsoft.com/office/drawing/2008/diagram">
      <dsp:dataModelExt xmlns:dsp="http://schemas.microsoft.com/office/drawing/2008/diagram" xmlns="" relId="rId2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4E1A739-75CD-4435-B23A-F4EAA762D8BD}"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ru-RU"/>
        </a:p>
      </dgm:t>
    </dgm:pt>
    <dgm:pt modelId="{74B52029-3371-4E17-B36B-31ED5ED4DE5E}">
      <dgm:prSet/>
      <dgm:spPr/>
      <dgm:t>
        <a:bodyPr/>
        <a:lstStyle/>
        <a:p>
          <a:pPr rtl="0"/>
          <a:r>
            <a:rPr lang="ru-RU" b="0" i="0" baseline="0" dirty="0" smtClean="0"/>
            <a:t>ПОВЫШЕНИЕ КАЧЕСТВА ОБРАЗОВАНИЯ</a:t>
          </a:r>
          <a:endParaRPr lang="ru-RU" b="0" i="0" baseline="0" dirty="0"/>
        </a:p>
      </dgm:t>
    </dgm:pt>
    <dgm:pt modelId="{C4FB3C63-3707-4D93-A436-91D14325FAD3}" type="parTrans" cxnId="{5D59FC9E-35D4-4BBB-84AC-A5FB8CF17CA2}">
      <dgm:prSet/>
      <dgm:spPr/>
      <dgm:t>
        <a:bodyPr/>
        <a:lstStyle/>
        <a:p>
          <a:endParaRPr lang="ru-RU"/>
        </a:p>
      </dgm:t>
    </dgm:pt>
    <dgm:pt modelId="{471900E6-9AE1-46C1-A698-B4D1E953C681}" type="sibTrans" cxnId="{5D59FC9E-35D4-4BBB-84AC-A5FB8CF17CA2}">
      <dgm:prSet/>
      <dgm:spPr/>
      <dgm:t>
        <a:bodyPr/>
        <a:lstStyle/>
        <a:p>
          <a:endParaRPr lang="ru-RU"/>
        </a:p>
      </dgm:t>
    </dgm:pt>
    <dgm:pt modelId="{F2A77841-1D47-4A07-B60D-05F8F1C082B4}" type="pres">
      <dgm:prSet presAssocID="{94E1A739-75CD-4435-B23A-F4EAA762D8BD}" presName="linear" presStyleCnt="0">
        <dgm:presLayoutVars>
          <dgm:animLvl val="lvl"/>
          <dgm:resizeHandles val="exact"/>
        </dgm:presLayoutVars>
      </dgm:prSet>
      <dgm:spPr/>
      <dgm:t>
        <a:bodyPr/>
        <a:lstStyle/>
        <a:p>
          <a:endParaRPr lang="ru-RU"/>
        </a:p>
      </dgm:t>
    </dgm:pt>
    <dgm:pt modelId="{0B417ECA-3BAA-4BCB-B83D-823582C20620}" type="pres">
      <dgm:prSet presAssocID="{74B52029-3371-4E17-B36B-31ED5ED4DE5E}" presName="parentText" presStyleLbl="node1" presStyleIdx="0" presStyleCnt="1" custScaleY="127718" custLinFactNeighborY="10352">
        <dgm:presLayoutVars>
          <dgm:chMax val="0"/>
          <dgm:bulletEnabled val="1"/>
        </dgm:presLayoutVars>
      </dgm:prSet>
      <dgm:spPr/>
      <dgm:t>
        <a:bodyPr/>
        <a:lstStyle/>
        <a:p>
          <a:endParaRPr lang="ru-RU"/>
        </a:p>
      </dgm:t>
    </dgm:pt>
  </dgm:ptLst>
  <dgm:cxnLst>
    <dgm:cxn modelId="{22AA482E-664D-48B1-9D59-23237713670D}" type="presOf" srcId="{74B52029-3371-4E17-B36B-31ED5ED4DE5E}" destId="{0B417ECA-3BAA-4BCB-B83D-823582C20620}" srcOrd="0" destOrd="0" presId="urn:microsoft.com/office/officeart/2005/8/layout/vList2"/>
    <dgm:cxn modelId="{5D59FC9E-35D4-4BBB-84AC-A5FB8CF17CA2}" srcId="{94E1A739-75CD-4435-B23A-F4EAA762D8BD}" destId="{74B52029-3371-4E17-B36B-31ED5ED4DE5E}" srcOrd="0" destOrd="0" parTransId="{C4FB3C63-3707-4D93-A436-91D14325FAD3}" sibTransId="{471900E6-9AE1-46C1-A698-B4D1E953C681}"/>
    <dgm:cxn modelId="{8DA915BE-DADA-425C-B110-A3B53AD0CB50}" type="presOf" srcId="{94E1A739-75CD-4435-B23A-F4EAA762D8BD}" destId="{F2A77841-1D47-4A07-B60D-05F8F1C082B4}" srcOrd="0" destOrd="0" presId="urn:microsoft.com/office/officeart/2005/8/layout/vList2"/>
    <dgm:cxn modelId="{BAD790F4-6560-452B-86C2-B4575DDAF7EB}" type="presParOf" srcId="{F2A77841-1D47-4A07-B60D-05F8F1C082B4}" destId="{0B417ECA-3BAA-4BCB-B83D-823582C20620}" srcOrd="0" destOrd="0" presId="urn:microsoft.com/office/officeart/2005/8/layout/vList2"/>
  </dgm:cxnLst>
  <dgm:bg/>
  <dgm:whole/>
  <dgm:extLst>
    <a:ext uri="http://schemas.microsoft.com/office/drawing/2008/diagram">
      <dsp:dataModelExt xmlns:dsp="http://schemas.microsoft.com/office/drawing/2008/diagram" xmlns="" relId="rId3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9CE5644-0F93-4D49-81A4-2D3E3DC47725}"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ru-RU"/>
        </a:p>
      </dgm:t>
    </dgm:pt>
    <dgm:pt modelId="{580D6DBE-C027-4357-A6C7-02F102E60A00}">
      <dgm:prSet custT="1"/>
      <dgm:spPr/>
      <dgm:t>
        <a:bodyPr anchor="t"/>
        <a:lstStyle/>
        <a:p>
          <a:pPr algn="ctr" rtl="0"/>
          <a:r>
            <a:rPr lang="ru-RU" sz="1100" b="1" i="0" baseline="0" dirty="0" smtClean="0"/>
            <a:t>Планируемые</a:t>
          </a:r>
        </a:p>
        <a:p>
          <a:pPr algn="ctr" rtl="0"/>
          <a:r>
            <a:rPr lang="ru-RU" sz="1100" b="1" i="0" baseline="0" dirty="0" smtClean="0"/>
            <a:t>ОБРАЗОВАТЕЛЬНЫЕ</a:t>
          </a:r>
          <a:r>
            <a:rPr lang="ru-RU" sz="1200" b="0" i="0" baseline="0" dirty="0" smtClean="0"/>
            <a:t> РЕЗУЛЬТАТЫ</a:t>
          </a:r>
          <a:endParaRPr lang="ru-RU" sz="1200" b="0" i="0" baseline="0" dirty="0"/>
        </a:p>
      </dgm:t>
    </dgm:pt>
    <dgm:pt modelId="{2317819E-633D-4098-BC09-C5C547034707}" type="parTrans" cxnId="{D14B27A6-79B7-4FD8-B735-E70A55C5616B}">
      <dgm:prSet/>
      <dgm:spPr/>
      <dgm:t>
        <a:bodyPr/>
        <a:lstStyle/>
        <a:p>
          <a:endParaRPr lang="ru-RU"/>
        </a:p>
      </dgm:t>
    </dgm:pt>
    <dgm:pt modelId="{EEA4F746-C047-465F-A878-8D9EDDD4256B}" type="sibTrans" cxnId="{D14B27A6-79B7-4FD8-B735-E70A55C5616B}">
      <dgm:prSet/>
      <dgm:spPr/>
      <dgm:t>
        <a:bodyPr/>
        <a:lstStyle/>
        <a:p>
          <a:endParaRPr lang="ru-RU"/>
        </a:p>
      </dgm:t>
    </dgm:pt>
    <dgm:pt modelId="{775421A2-3ACB-4A34-AD50-E265CC314419}" type="pres">
      <dgm:prSet presAssocID="{A9CE5644-0F93-4D49-81A4-2D3E3DC47725}" presName="linear" presStyleCnt="0">
        <dgm:presLayoutVars>
          <dgm:animLvl val="lvl"/>
          <dgm:resizeHandles val="exact"/>
        </dgm:presLayoutVars>
      </dgm:prSet>
      <dgm:spPr/>
      <dgm:t>
        <a:bodyPr/>
        <a:lstStyle/>
        <a:p>
          <a:endParaRPr lang="ru-RU"/>
        </a:p>
      </dgm:t>
    </dgm:pt>
    <dgm:pt modelId="{D57B7255-7DE8-4720-9562-FBEB771FAE41}" type="pres">
      <dgm:prSet presAssocID="{580D6DBE-C027-4357-A6C7-02F102E60A00}" presName="parentText" presStyleLbl="node1" presStyleIdx="0" presStyleCnt="1" custScaleY="412706" custLinFactY="147837" custLinFactNeighborY="200000">
        <dgm:presLayoutVars>
          <dgm:chMax val="0"/>
          <dgm:bulletEnabled val="1"/>
        </dgm:presLayoutVars>
      </dgm:prSet>
      <dgm:spPr/>
      <dgm:t>
        <a:bodyPr/>
        <a:lstStyle/>
        <a:p>
          <a:endParaRPr lang="ru-RU"/>
        </a:p>
      </dgm:t>
    </dgm:pt>
  </dgm:ptLst>
  <dgm:cxnLst>
    <dgm:cxn modelId="{D14B27A6-79B7-4FD8-B735-E70A55C5616B}" srcId="{A9CE5644-0F93-4D49-81A4-2D3E3DC47725}" destId="{580D6DBE-C027-4357-A6C7-02F102E60A00}" srcOrd="0" destOrd="0" parTransId="{2317819E-633D-4098-BC09-C5C547034707}" sibTransId="{EEA4F746-C047-465F-A878-8D9EDDD4256B}"/>
    <dgm:cxn modelId="{4FE44009-2877-4FDD-B210-352697EC499F}" type="presOf" srcId="{580D6DBE-C027-4357-A6C7-02F102E60A00}" destId="{D57B7255-7DE8-4720-9562-FBEB771FAE41}" srcOrd="0" destOrd="0" presId="urn:microsoft.com/office/officeart/2005/8/layout/vList2"/>
    <dgm:cxn modelId="{7E0CCACF-DDF8-4E45-B1C1-11FC2009A5DF}" type="presOf" srcId="{A9CE5644-0F93-4D49-81A4-2D3E3DC47725}" destId="{775421A2-3ACB-4A34-AD50-E265CC314419}" srcOrd="0" destOrd="0" presId="urn:microsoft.com/office/officeart/2005/8/layout/vList2"/>
    <dgm:cxn modelId="{0EB133DF-0513-4E40-B910-442FB50EBA58}" type="presParOf" srcId="{775421A2-3ACB-4A34-AD50-E265CC314419}" destId="{D57B7255-7DE8-4720-9562-FBEB771FAE41}" srcOrd="0" destOrd="0" presId="urn:microsoft.com/office/officeart/2005/8/layout/vList2"/>
  </dgm:cxnLst>
  <dgm:bg/>
  <dgm:whole/>
  <dgm:extLst>
    <a:ext uri="http://schemas.microsoft.com/office/drawing/2008/diagram">
      <dsp:dataModelExt xmlns:dsp="http://schemas.microsoft.com/office/drawing/2008/diagram" xmlns="" relId="rId3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056E18C-00DE-4C11-91F6-3D7A60B7CF1B}"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ru-RU"/>
        </a:p>
      </dgm:t>
    </dgm:pt>
    <dgm:pt modelId="{DBB2E9BF-0080-441A-B791-5E0F1BA5994F}">
      <dgm:prSet/>
      <dgm:spPr/>
      <dgm:t>
        <a:bodyPr/>
        <a:lstStyle/>
        <a:p>
          <a:pPr algn="ctr" rtl="0"/>
          <a:r>
            <a:rPr lang="ru-RU" b="1" i="0" baseline="0" dirty="0" smtClean="0"/>
            <a:t>ВИДЫ ДЕЯТЕЛЬНОСТИ </a:t>
          </a:r>
          <a:r>
            <a:rPr lang="ru-RU" b="0" i="0" baseline="0" dirty="0" smtClean="0"/>
            <a:t>инициируемые образовательными технологиями (ИКТ)</a:t>
          </a:r>
          <a:endParaRPr lang="ru-RU" dirty="0"/>
        </a:p>
      </dgm:t>
    </dgm:pt>
    <dgm:pt modelId="{B21685B2-9301-4030-AE07-16582AEB232E}" type="parTrans" cxnId="{F6A3C1CE-D833-4DB5-BED7-08F6DBC99E6E}">
      <dgm:prSet/>
      <dgm:spPr/>
      <dgm:t>
        <a:bodyPr/>
        <a:lstStyle/>
        <a:p>
          <a:endParaRPr lang="ru-RU"/>
        </a:p>
      </dgm:t>
    </dgm:pt>
    <dgm:pt modelId="{68B0D80A-FB18-4AFC-99B6-9E3AE63A199F}" type="sibTrans" cxnId="{F6A3C1CE-D833-4DB5-BED7-08F6DBC99E6E}">
      <dgm:prSet/>
      <dgm:spPr/>
      <dgm:t>
        <a:bodyPr/>
        <a:lstStyle/>
        <a:p>
          <a:endParaRPr lang="ru-RU"/>
        </a:p>
      </dgm:t>
    </dgm:pt>
    <dgm:pt modelId="{7632F26C-7E8E-44AF-8F43-2B9F65BB980B}" type="pres">
      <dgm:prSet presAssocID="{7056E18C-00DE-4C11-91F6-3D7A60B7CF1B}" presName="linear" presStyleCnt="0">
        <dgm:presLayoutVars>
          <dgm:animLvl val="lvl"/>
          <dgm:resizeHandles val="exact"/>
        </dgm:presLayoutVars>
      </dgm:prSet>
      <dgm:spPr/>
      <dgm:t>
        <a:bodyPr/>
        <a:lstStyle/>
        <a:p>
          <a:endParaRPr lang="ru-RU"/>
        </a:p>
      </dgm:t>
    </dgm:pt>
    <dgm:pt modelId="{ABD72227-6123-4B4C-9D8F-43EE80BCDFA4}" type="pres">
      <dgm:prSet presAssocID="{DBB2E9BF-0080-441A-B791-5E0F1BA5994F}" presName="parentText" presStyleLbl="node1" presStyleIdx="0" presStyleCnt="1" custLinFactNeighborX="5012" custLinFactNeighborY="22009">
        <dgm:presLayoutVars>
          <dgm:chMax val="0"/>
          <dgm:bulletEnabled val="1"/>
        </dgm:presLayoutVars>
      </dgm:prSet>
      <dgm:spPr/>
      <dgm:t>
        <a:bodyPr/>
        <a:lstStyle/>
        <a:p>
          <a:endParaRPr lang="ru-RU"/>
        </a:p>
      </dgm:t>
    </dgm:pt>
  </dgm:ptLst>
  <dgm:cxnLst>
    <dgm:cxn modelId="{2757BE56-F847-435E-B827-031D2E3C29B7}" type="presOf" srcId="{DBB2E9BF-0080-441A-B791-5E0F1BA5994F}" destId="{ABD72227-6123-4B4C-9D8F-43EE80BCDFA4}" srcOrd="0" destOrd="0" presId="urn:microsoft.com/office/officeart/2005/8/layout/vList2"/>
    <dgm:cxn modelId="{F6A3C1CE-D833-4DB5-BED7-08F6DBC99E6E}" srcId="{7056E18C-00DE-4C11-91F6-3D7A60B7CF1B}" destId="{DBB2E9BF-0080-441A-B791-5E0F1BA5994F}" srcOrd="0" destOrd="0" parTransId="{B21685B2-9301-4030-AE07-16582AEB232E}" sibTransId="{68B0D80A-FB18-4AFC-99B6-9E3AE63A199F}"/>
    <dgm:cxn modelId="{C047136B-E705-4688-B228-C0BA05FF452E}" type="presOf" srcId="{7056E18C-00DE-4C11-91F6-3D7A60B7CF1B}" destId="{7632F26C-7E8E-44AF-8F43-2B9F65BB980B}" srcOrd="0" destOrd="0" presId="urn:microsoft.com/office/officeart/2005/8/layout/vList2"/>
    <dgm:cxn modelId="{CA2F3061-C3A2-4427-8D69-D91965199708}" type="presParOf" srcId="{7632F26C-7E8E-44AF-8F43-2B9F65BB980B}" destId="{ABD72227-6123-4B4C-9D8F-43EE80BCDFA4}" srcOrd="0" destOrd="0" presId="urn:microsoft.com/office/officeart/2005/8/layout/vList2"/>
  </dgm:cxnLst>
  <dgm:bg/>
  <dgm:whole/>
  <dgm:extLst>
    <a:ext uri="http://schemas.microsoft.com/office/drawing/2008/diagram">
      <dsp:dataModelExt xmlns:dsp="http://schemas.microsoft.com/office/drawing/2008/diagram" xmlns="" relId="rId42"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C88910B-99A8-4F0F-827D-0FB12F68EA90}"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ru-RU"/>
        </a:p>
      </dgm:t>
    </dgm:pt>
    <dgm:pt modelId="{FD5B2794-3A6E-4838-BA79-DE1370C08465}">
      <dgm:prSet custT="1"/>
      <dgm:spPr/>
      <dgm:t>
        <a:bodyPr/>
        <a:lstStyle/>
        <a:p>
          <a:pPr rtl="0"/>
          <a:r>
            <a:rPr lang="ru-RU" sz="1400" b="1" i="0" baseline="0" dirty="0" smtClean="0"/>
            <a:t>ОБУЧАЮЩИЕСЯ</a:t>
          </a:r>
          <a:endParaRPr lang="ru-RU" sz="700" b="1" i="0" baseline="0" dirty="0"/>
        </a:p>
      </dgm:t>
    </dgm:pt>
    <dgm:pt modelId="{6811EDFE-B95E-4544-9A33-BD4F441754A5}" type="parTrans" cxnId="{1B924B8E-E79F-49EE-9781-6D318265CF44}">
      <dgm:prSet/>
      <dgm:spPr/>
      <dgm:t>
        <a:bodyPr/>
        <a:lstStyle/>
        <a:p>
          <a:endParaRPr lang="ru-RU"/>
        </a:p>
      </dgm:t>
    </dgm:pt>
    <dgm:pt modelId="{94FB850A-74F6-42E5-A4A4-E7C77C949287}" type="sibTrans" cxnId="{1B924B8E-E79F-49EE-9781-6D318265CF44}">
      <dgm:prSet/>
      <dgm:spPr/>
      <dgm:t>
        <a:bodyPr/>
        <a:lstStyle/>
        <a:p>
          <a:endParaRPr lang="ru-RU"/>
        </a:p>
      </dgm:t>
    </dgm:pt>
    <dgm:pt modelId="{319ADB3C-F7CF-4453-8E1C-7505564FE6CB}" type="pres">
      <dgm:prSet presAssocID="{5C88910B-99A8-4F0F-827D-0FB12F68EA90}" presName="linear" presStyleCnt="0">
        <dgm:presLayoutVars>
          <dgm:animLvl val="lvl"/>
          <dgm:resizeHandles val="exact"/>
        </dgm:presLayoutVars>
      </dgm:prSet>
      <dgm:spPr/>
      <dgm:t>
        <a:bodyPr/>
        <a:lstStyle/>
        <a:p>
          <a:endParaRPr lang="ru-RU"/>
        </a:p>
      </dgm:t>
    </dgm:pt>
    <dgm:pt modelId="{5CE50E6B-A966-4EC9-B7C1-DAC419E82A32}" type="pres">
      <dgm:prSet presAssocID="{FD5B2794-3A6E-4838-BA79-DE1370C08465}" presName="parentText" presStyleLbl="node1" presStyleIdx="0" presStyleCnt="1" custScaleY="257332" custLinFactNeighborX="29992" custLinFactNeighborY="64333">
        <dgm:presLayoutVars>
          <dgm:chMax val="0"/>
          <dgm:bulletEnabled val="1"/>
        </dgm:presLayoutVars>
      </dgm:prSet>
      <dgm:spPr/>
      <dgm:t>
        <a:bodyPr/>
        <a:lstStyle/>
        <a:p>
          <a:endParaRPr lang="ru-RU"/>
        </a:p>
      </dgm:t>
    </dgm:pt>
  </dgm:ptLst>
  <dgm:cxnLst>
    <dgm:cxn modelId="{984FE47D-CF61-4ED0-B5BC-960B09D2798A}" type="presOf" srcId="{5C88910B-99A8-4F0F-827D-0FB12F68EA90}" destId="{319ADB3C-F7CF-4453-8E1C-7505564FE6CB}" srcOrd="0" destOrd="0" presId="urn:microsoft.com/office/officeart/2005/8/layout/vList2"/>
    <dgm:cxn modelId="{1B924B8E-E79F-49EE-9781-6D318265CF44}" srcId="{5C88910B-99A8-4F0F-827D-0FB12F68EA90}" destId="{FD5B2794-3A6E-4838-BA79-DE1370C08465}" srcOrd="0" destOrd="0" parTransId="{6811EDFE-B95E-4544-9A33-BD4F441754A5}" sibTransId="{94FB850A-74F6-42E5-A4A4-E7C77C949287}"/>
    <dgm:cxn modelId="{D4C9165F-F6CE-477D-ACBD-88C14BD4AB79}" type="presOf" srcId="{FD5B2794-3A6E-4838-BA79-DE1370C08465}" destId="{5CE50E6B-A966-4EC9-B7C1-DAC419E82A32}" srcOrd="0" destOrd="0" presId="urn:microsoft.com/office/officeart/2005/8/layout/vList2"/>
    <dgm:cxn modelId="{85362F14-5C49-48FB-8D31-146E4B4F3906}" type="presParOf" srcId="{319ADB3C-F7CF-4453-8E1C-7505564FE6CB}" destId="{5CE50E6B-A966-4EC9-B7C1-DAC419E82A32}" srcOrd="0" destOrd="0" presId="urn:microsoft.com/office/officeart/2005/8/layout/vList2"/>
  </dgm:cxnLst>
  <dgm:bg/>
  <dgm:whole/>
  <dgm:extLst>
    <a:ext uri="http://schemas.microsoft.com/office/drawing/2008/diagram">
      <dsp:dataModelExt xmlns:dsp="http://schemas.microsoft.com/office/drawing/2008/diagram" xmlns="" relId="rId4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0456BE9-F679-454A-B18C-382FC550DB86}">
      <dsp:nvSpPr>
        <dsp:cNvPr id="0" name=""/>
        <dsp:cNvSpPr/>
      </dsp:nvSpPr>
      <dsp:spPr>
        <a:xfrm>
          <a:off x="1494324" y="352126"/>
          <a:ext cx="4778450" cy="4778450"/>
        </a:xfrm>
        <a:prstGeom prst="pie">
          <a:avLst>
            <a:gd name="adj1" fmla="val 16200000"/>
            <a:gd name="adj2" fmla="val 2052000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ru-RU" sz="1200" b="1" i="0" kern="1200" baseline="0" dirty="0" smtClean="0"/>
            <a:t>ПРОГРАММНО-СТРАТЕГИЧЕКИЙ</a:t>
          </a:r>
          <a:endParaRPr lang="ru-RU" sz="1200" b="1" i="0" kern="1200" baseline="0" dirty="0"/>
        </a:p>
        <a:p>
          <a:pPr marL="57150" lvl="1" indent="-57150" algn="r" defTabSz="444500" rtl="0">
            <a:lnSpc>
              <a:spcPct val="90000"/>
            </a:lnSpc>
            <a:spcBef>
              <a:spcPct val="0"/>
            </a:spcBef>
            <a:spcAft>
              <a:spcPct val="15000"/>
            </a:spcAft>
            <a:buChar char="••"/>
          </a:pPr>
          <a:r>
            <a:rPr lang="ru-RU" sz="1000" b="0" i="0" kern="1200" baseline="0" dirty="0" smtClean="0"/>
            <a:t>Доступ к программам, учебным планам, </a:t>
          </a:r>
          <a:endParaRPr lang="ru-RU" sz="1000" b="0" i="0" kern="1200" baseline="0" dirty="0"/>
        </a:p>
        <a:p>
          <a:pPr marL="57150" lvl="1" indent="-57150" algn="r" defTabSz="444500" rtl="0">
            <a:lnSpc>
              <a:spcPct val="90000"/>
            </a:lnSpc>
            <a:spcBef>
              <a:spcPct val="0"/>
            </a:spcBef>
            <a:spcAft>
              <a:spcPct val="15000"/>
            </a:spcAft>
            <a:buChar char="••"/>
          </a:pPr>
          <a:r>
            <a:rPr lang="ru-RU" sz="1000" b="0" i="0" kern="1200" baseline="0" dirty="0" smtClean="0"/>
            <a:t>Качество планирования учебных программ с ИКТ</a:t>
          </a:r>
          <a:endParaRPr lang="ru-RU" sz="1000" b="0" i="0" kern="1200" baseline="0" dirty="0"/>
        </a:p>
        <a:p>
          <a:pPr marL="57150" lvl="1" indent="-57150" algn="r" defTabSz="444500" rtl="0">
            <a:lnSpc>
              <a:spcPct val="90000"/>
            </a:lnSpc>
            <a:spcBef>
              <a:spcPct val="0"/>
            </a:spcBef>
            <a:spcAft>
              <a:spcPct val="15000"/>
            </a:spcAft>
            <a:buChar char="••"/>
          </a:pPr>
          <a:r>
            <a:rPr lang="ru-RU" sz="1000" b="0" i="0" kern="1200" baseline="0" dirty="0" smtClean="0"/>
            <a:t>Руководство обучением на основе ИКТ</a:t>
          </a:r>
        </a:p>
        <a:p>
          <a:pPr marL="57150" lvl="1" indent="-57150" algn="l" defTabSz="444500" rtl="0">
            <a:lnSpc>
              <a:spcPct val="90000"/>
            </a:lnSpc>
            <a:spcBef>
              <a:spcPct val="0"/>
            </a:spcBef>
            <a:spcAft>
              <a:spcPct val="15000"/>
            </a:spcAft>
            <a:buChar char="••"/>
          </a:pPr>
          <a:endParaRPr lang="ru-RU" sz="1000" b="0" i="0" kern="1200" baseline="0" dirty="0"/>
        </a:p>
      </dsp:txBody>
      <dsp:txXfrm>
        <a:off x="3987082" y="1155361"/>
        <a:ext cx="1535930" cy="1023953"/>
      </dsp:txXfrm>
    </dsp:sp>
    <dsp:sp modelId="{F0CA4D01-1EED-47EF-907D-64B53DB08E31}">
      <dsp:nvSpPr>
        <dsp:cNvPr id="0" name=""/>
        <dsp:cNvSpPr/>
      </dsp:nvSpPr>
      <dsp:spPr>
        <a:xfrm>
          <a:off x="1535282" y="479551"/>
          <a:ext cx="4778450" cy="4778450"/>
        </a:xfrm>
        <a:prstGeom prst="pie">
          <a:avLst>
            <a:gd name="adj1" fmla="val 20520000"/>
            <a:gd name="adj2" fmla="val 324000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ru-RU" sz="1200" b="1" i="0" kern="1200" baseline="0" dirty="0" smtClean="0"/>
            <a:t>ОРГАНИЗАЦИОННО-УПРАВЛЯЮЩИЙ</a:t>
          </a:r>
          <a:endParaRPr lang="ru-RU" sz="1600" b="1" i="0" kern="1200" baseline="0" dirty="0"/>
        </a:p>
        <a:p>
          <a:pPr marL="57150" lvl="1" indent="-57150" algn="l" defTabSz="444500" rtl="0">
            <a:lnSpc>
              <a:spcPct val="90000"/>
            </a:lnSpc>
            <a:spcBef>
              <a:spcPct val="0"/>
            </a:spcBef>
            <a:spcAft>
              <a:spcPct val="15000"/>
            </a:spcAft>
            <a:buChar char="••"/>
          </a:pPr>
          <a:r>
            <a:rPr lang="ru-RU" sz="1000" b="0" i="0" kern="1200" baseline="0" dirty="0" smtClean="0"/>
            <a:t>Документооборот</a:t>
          </a:r>
          <a:endParaRPr lang="ru-RU" sz="1000" b="0" i="0" kern="1200" baseline="0" dirty="0"/>
        </a:p>
        <a:p>
          <a:pPr marL="57150" lvl="1" indent="-57150" algn="l" defTabSz="444500" rtl="0">
            <a:lnSpc>
              <a:spcPct val="90000"/>
            </a:lnSpc>
            <a:spcBef>
              <a:spcPct val="0"/>
            </a:spcBef>
            <a:spcAft>
              <a:spcPct val="15000"/>
            </a:spcAft>
            <a:buChar char="••"/>
          </a:pPr>
          <a:r>
            <a:rPr lang="ru-RU" sz="1000" b="0" i="0" kern="1200" baseline="0" dirty="0" smtClean="0"/>
            <a:t>Управление </a:t>
          </a:r>
          <a:r>
            <a:rPr lang="ru-RU" sz="1000" b="0" i="0" kern="1200" baseline="0" dirty="0" err="1" smtClean="0"/>
            <a:t>информ</a:t>
          </a:r>
          <a:r>
            <a:rPr lang="ru-RU" sz="1000" b="0" i="0" kern="1200" baseline="0" dirty="0" smtClean="0"/>
            <a:t>.</a:t>
          </a:r>
          <a:endParaRPr lang="ru-RU" sz="1000" b="0" i="0" kern="1200" baseline="0" dirty="0"/>
        </a:p>
        <a:p>
          <a:pPr marL="57150" lvl="1" indent="-57150" algn="l" defTabSz="444500" rtl="0">
            <a:lnSpc>
              <a:spcPct val="90000"/>
            </a:lnSpc>
            <a:spcBef>
              <a:spcPct val="0"/>
            </a:spcBef>
            <a:spcAft>
              <a:spcPct val="15000"/>
            </a:spcAft>
            <a:buChar char="••"/>
          </a:pPr>
          <a:r>
            <a:rPr lang="ru-RU" sz="1000" b="0" i="0" kern="1200" baseline="0" dirty="0" smtClean="0"/>
            <a:t>Стратегия коммуникации</a:t>
          </a:r>
          <a:endParaRPr lang="ru-RU" sz="1000" b="0" i="0" kern="1200" baseline="0" dirty="0"/>
        </a:p>
        <a:p>
          <a:pPr marL="57150" lvl="1" indent="-57150" algn="l" defTabSz="444500" rtl="0">
            <a:lnSpc>
              <a:spcPct val="90000"/>
            </a:lnSpc>
            <a:spcBef>
              <a:spcPct val="0"/>
            </a:spcBef>
            <a:spcAft>
              <a:spcPct val="15000"/>
            </a:spcAft>
            <a:buChar char="••"/>
          </a:pPr>
          <a:r>
            <a:rPr lang="ru-RU" sz="1000" b="0" i="0" kern="1200" baseline="0" dirty="0" smtClean="0"/>
            <a:t>Соблюдение </a:t>
          </a:r>
          <a:r>
            <a:rPr lang="ru-RU" sz="1000" b="0" i="0" kern="1200" baseline="0" dirty="0" err="1" smtClean="0"/>
            <a:t>закон-ва</a:t>
          </a:r>
          <a:endParaRPr lang="ru-RU" sz="1000" b="0" i="0" kern="1200" baseline="0" dirty="0"/>
        </a:p>
      </dsp:txBody>
      <dsp:txXfrm>
        <a:off x="4612832" y="2662848"/>
        <a:ext cx="1422158" cy="1137726"/>
      </dsp:txXfrm>
    </dsp:sp>
    <dsp:sp modelId="{7F3C3C41-D1F9-44EF-97E1-DB920FD11CB5}">
      <dsp:nvSpPr>
        <dsp:cNvPr id="0" name=""/>
        <dsp:cNvSpPr/>
      </dsp:nvSpPr>
      <dsp:spPr>
        <a:xfrm>
          <a:off x="1427198" y="558054"/>
          <a:ext cx="4778450" cy="4778450"/>
        </a:xfrm>
        <a:prstGeom prst="pie">
          <a:avLst>
            <a:gd name="adj1" fmla="val 3240000"/>
            <a:gd name="adj2" fmla="val 756000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ru-RU" sz="1200" b="1" i="0" kern="1200" baseline="0" dirty="0" smtClean="0"/>
            <a:t>КАДРОВЫЙ</a:t>
          </a:r>
          <a:endParaRPr lang="ru-RU" sz="1000" b="1" i="0" kern="1200" baseline="0" dirty="0"/>
        </a:p>
        <a:p>
          <a:pPr marL="57150" lvl="1" indent="-57150" algn="l" defTabSz="466725" rtl="0">
            <a:lnSpc>
              <a:spcPct val="90000"/>
            </a:lnSpc>
            <a:spcBef>
              <a:spcPct val="0"/>
            </a:spcBef>
            <a:spcAft>
              <a:spcPct val="15000"/>
            </a:spcAft>
            <a:buChar char="••"/>
          </a:pPr>
          <a:r>
            <a:rPr lang="ru-RU" sz="1050" b="0" i="0" kern="1200" baseline="0" dirty="0" smtClean="0"/>
            <a:t>Оснащение АРМ</a:t>
          </a:r>
          <a:endParaRPr lang="ru-RU" sz="1050" b="0" i="0" kern="1200" baseline="0" dirty="0"/>
        </a:p>
        <a:p>
          <a:pPr marL="57150" lvl="1" indent="-57150" algn="l" defTabSz="466725" rtl="0">
            <a:lnSpc>
              <a:spcPct val="90000"/>
            </a:lnSpc>
            <a:spcBef>
              <a:spcPct val="0"/>
            </a:spcBef>
            <a:spcAft>
              <a:spcPct val="15000"/>
            </a:spcAft>
            <a:buChar char="••"/>
          </a:pPr>
          <a:r>
            <a:rPr lang="ru-RU" sz="1050" b="0" i="0" kern="1200" baseline="0" dirty="0" smtClean="0"/>
            <a:t>Качество профессионального  развития</a:t>
          </a:r>
          <a:endParaRPr lang="ru-RU" sz="1050" b="0" i="0" kern="1200" baseline="0" dirty="0"/>
        </a:p>
        <a:p>
          <a:pPr marL="57150" lvl="1" indent="-57150" algn="l" defTabSz="466725" rtl="0">
            <a:lnSpc>
              <a:spcPct val="90000"/>
            </a:lnSpc>
            <a:spcBef>
              <a:spcPct val="0"/>
            </a:spcBef>
            <a:spcAft>
              <a:spcPct val="15000"/>
            </a:spcAft>
            <a:buChar char="••"/>
          </a:pPr>
          <a:r>
            <a:rPr lang="ru-RU" sz="1050" b="0" i="0" kern="1200" baseline="0" dirty="0" smtClean="0"/>
            <a:t>ИКТ-компетентность</a:t>
          </a:r>
          <a:endParaRPr lang="ru-RU" sz="1050" b="0" i="0" kern="1200" baseline="0" dirty="0"/>
        </a:p>
      </dsp:txBody>
      <dsp:txXfrm>
        <a:off x="3133788" y="3914347"/>
        <a:ext cx="1365271" cy="1251499"/>
      </dsp:txXfrm>
    </dsp:sp>
    <dsp:sp modelId="{621922BE-3F85-47EF-BF19-CCC3900ABE65}">
      <dsp:nvSpPr>
        <dsp:cNvPr id="0" name=""/>
        <dsp:cNvSpPr/>
      </dsp:nvSpPr>
      <dsp:spPr>
        <a:xfrm>
          <a:off x="1319114" y="479551"/>
          <a:ext cx="4778450" cy="4778450"/>
        </a:xfrm>
        <a:prstGeom prst="pie">
          <a:avLst>
            <a:gd name="adj1" fmla="val 7560000"/>
            <a:gd name="adj2" fmla="val 1188000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ru-RU" sz="1200" b="1" i="0" kern="1200" baseline="0" dirty="0" smtClean="0"/>
            <a:t>УЧЕБНО-МЕТОДИЧЕСКИЙ</a:t>
          </a:r>
          <a:endParaRPr lang="ru-RU" sz="1000" b="1" i="0" kern="1200" baseline="0" dirty="0"/>
        </a:p>
        <a:p>
          <a:pPr marL="57150" lvl="1" indent="-57150" algn="l" defTabSz="444500" rtl="0">
            <a:lnSpc>
              <a:spcPct val="90000"/>
            </a:lnSpc>
            <a:spcBef>
              <a:spcPct val="0"/>
            </a:spcBef>
            <a:spcAft>
              <a:spcPct val="15000"/>
            </a:spcAft>
            <a:buChar char="••"/>
          </a:pPr>
          <a:r>
            <a:rPr lang="ru-RU" sz="1000" b="0" i="0" kern="1200" baseline="0" dirty="0" smtClean="0"/>
            <a:t>УМК</a:t>
          </a:r>
          <a:endParaRPr lang="ru-RU" sz="1000" b="0" i="0" kern="1200" baseline="0" dirty="0"/>
        </a:p>
        <a:p>
          <a:pPr marL="57150" lvl="1" indent="-57150" algn="l" defTabSz="444500" rtl="0">
            <a:lnSpc>
              <a:spcPct val="90000"/>
            </a:lnSpc>
            <a:spcBef>
              <a:spcPct val="0"/>
            </a:spcBef>
            <a:spcAft>
              <a:spcPct val="15000"/>
            </a:spcAft>
            <a:buChar char="••"/>
          </a:pPr>
          <a:r>
            <a:rPr lang="ru-RU" sz="1000" b="0" i="0" kern="1200" baseline="0" dirty="0" smtClean="0"/>
            <a:t>Качество использования ИКТ в обучении и учении</a:t>
          </a:r>
          <a:endParaRPr lang="ru-RU" sz="1000" b="0" i="0" kern="1200" baseline="0" dirty="0"/>
        </a:p>
      </dsp:txBody>
      <dsp:txXfrm>
        <a:off x="1597857" y="2662848"/>
        <a:ext cx="1422158" cy="1137726"/>
      </dsp:txXfrm>
    </dsp:sp>
    <dsp:sp modelId="{3FD72F02-EE1A-4700-8EF6-6C3C16029EE0}">
      <dsp:nvSpPr>
        <dsp:cNvPr id="0" name=""/>
        <dsp:cNvSpPr/>
      </dsp:nvSpPr>
      <dsp:spPr>
        <a:xfrm>
          <a:off x="1360072" y="352126"/>
          <a:ext cx="4778450" cy="4778450"/>
        </a:xfrm>
        <a:prstGeom prst="pie">
          <a:avLst>
            <a:gd name="adj1" fmla="val 11880000"/>
            <a:gd name="adj2" fmla="val 16200000"/>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t" anchorCtr="0">
          <a:noAutofit/>
        </a:bodyPr>
        <a:lstStyle/>
        <a:p>
          <a:pPr lvl="0" algn="ctr" defTabSz="533400" rtl="0">
            <a:lnSpc>
              <a:spcPct val="90000"/>
            </a:lnSpc>
            <a:spcBef>
              <a:spcPct val="0"/>
            </a:spcBef>
            <a:spcAft>
              <a:spcPct val="35000"/>
            </a:spcAft>
          </a:pPr>
          <a:r>
            <a:rPr lang="ru-RU" sz="1200" b="1" i="0" kern="1200" baseline="0" dirty="0" smtClean="0"/>
            <a:t>РЕСУРСНО-ИНФОРМАЦИОННЫЙ</a:t>
          </a:r>
          <a:endParaRPr lang="ru-RU" sz="1000" b="1" i="0" kern="1200" baseline="0" dirty="0"/>
        </a:p>
        <a:p>
          <a:pPr marL="57150" lvl="1" indent="-57150" algn="l" defTabSz="444500" rtl="0">
            <a:lnSpc>
              <a:spcPct val="90000"/>
            </a:lnSpc>
            <a:spcBef>
              <a:spcPct val="0"/>
            </a:spcBef>
            <a:spcAft>
              <a:spcPct val="15000"/>
            </a:spcAft>
            <a:buChar char="••"/>
          </a:pPr>
          <a:r>
            <a:rPr lang="ru-RU" sz="1000" b="0" i="0" kern="1200" baseline="0" dirty="0" smtClean="0"/>
            <a:t>Оснащение </a:t>
          </a:r>
          <a:r>
            <a:rPr lang="ru-RU" sz="1000" b="0" i="0" kern="1200" baseline="0" dirty="0" err="1" smtClean="0"/>
            <a:t>ИКТ-ресурсами</a:t>
          </a:r>
          <a:endParaRPr lang="ru-RU" sz="900" b="1" i="0" kern="1200" baseline="0" dirty="0"/>
        </a:p>
        <a:p>
          <a:pPr marL="57150" lvl="1" indent="-57150" algn="l" defTabSz="444500" rtl="0">
            <a:lnSpc>
              <a:spcPct val="90000"/>
            </a:lnSpc>
            <a:spcBef>
              <a:spcPct val="0"/>
            </a:spcBef>
            <a:spcAft>
              <a:spcPct val="15000"/>
            </a:spcAft>
            <a:buChar char="••"/>
          </a:pPr>
          <a:r>
            <a:rPr lang="ru-RU" sz="1000" b="0" i="0" kern="1200" baseline="0" dirty="0" smtClean="0"/>
            <a:t>Оценка обеспеченности</a:t>
          </a:r>
          <a:endParaRPr lang="ru-RU" sz="900" b="1" i="0" kern="1200" baseline="0" dirty="0"/>
        </a:p>
        <a:p>
          <a:pPr marL="57150" lvl="1" indent="-57150" algn="l" defTabSz="444500">
            <a:lnSpc>
              <a:spcPct val="90000"/>
            </a:lnSpc>
            <a:spcBef>
              <a:spcPct val="0"/>
            </a:spcBef>
            <a:spcAft>
              <a:spcPct val="15000"/>
            </a:spcAft>
            <a:buChar char="••"/>
          </a:pPr>
          <a:r>
            <a:rPr lang="ru-RU" sz="1000" b="0" i="0" kern="1200" baseline="0" dirty="0" smtClean="0"/>
            <a:t>Управление ресурсами </a:t>
          </a:r>
          <a:endParaRPr lang="ru-RU" sz="900" b="1" i="0" kern="1200" baseline="0" dirty="0"/>
        </a:p>
      </dsp:txBody>
      <dsp:txXfrm>
        <a:off x="2109834" y="1155361"/>
        <a:ext cx="1535930" cy="1023953"/>
      </dsp:txXfrm>
    </dsp:sp>
    <dsp:sp modelId="{DD01F08B-980E-4643-9F9F-4F5C78E90DB7}">
      <dsp:nvSpPr>
        <dsp:cNvPr id="0" name=""/>
        <dsp:cNvSpPr/>
      </dsp:nvSpPr>
      <dsp:spPr>
        <a:xfrm>
          <a:off x="1198290" y="56317"/>
          <a:ext cx="5370068" cy="5370068"/>
        </a:xfrm>
        <a:prstGeom prst="leftCircularArrow">
          <a:avLst>
            <a:gd name="adj1" fmla="val 5085"/>
            <a:gd name="adj2" fmla="val 327528"/>
            <a:gd name="adj3" fmla="val 16527852"/>
            <a:gd name="adj4" fmla="val 20519889"/>
            <a:gd name="adj5" fmla="val 5932"/>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1772D21E-6EA9-4D49-B963-2480C2513416}">
      <dsp:nvSpPr>
        <dsp:cNvPr id="0" name=""/>
        <dsp:cNvSpPr/>
      </dsp:nvSpPr>
      <dsp:spPr>
        <a:xfrm>
          <a:off x="1239803" y="183700"/>
          <a:ext cx="5370068" cy="5370068"/>
        </a:xfrm>
        <a:prstGeom prst="leftCircularArrow">
          <a:avLst>
            <a:gd name="adj1" fmla="val 5085"/>
            <a:gd name="adj2" fmla="val 327528"/>
            <a:gd name="adj3" fmla="val 20847481"/>
            <a:gd name="adj4" fmla="val 3240282"/>
            <a:gd name="adj5" fmla="val 5932"/>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28DA33FC-9CDD-48DF-88B2-6F3C34C2D8B2}">
      <dsp:nvSpPr>
        <dsp:cNvPr id="0" name=""/>
        <dsp:cNvSpPr/>
      </dsp:nvSpPr>
      <dsp:spPr>
        <a:xfrm>
          <a:off x="1131389" y="262443"/>
          <a:ext cx="5370068" cy="5370068"/>
        </a:xfrm>
        <a:prstGeom prst="leftCircularArrow">
          <a:avLst>
            <a:gd name="adj1" fmla="val 5085"/>
            <a:gd name="adj2" fmla="val 327528"/>
            <a:gd name="adj3" fmla="val 3567223"/>
            <a:gd name="adj4" fmla="val 7560305"/>
            <a:gd name="adj5" fmla="val 5932"/>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B1682E82-A8D9-4A61-BB9F-814C2EABF134}">
      <dsp:nvSpPr>
        <dsp:cNvPr id="0" name=""/>
        <dsp:cNvSpPr/>
      </dsp:nvSpPr>
      <dsp:spPr>
        <a:xfrm>
          <a:off x="1022975" y="183700"/>
          <a:ext cx="5370068" cy="5370068"/>
        </a:xfrm>
        <a:prstGeom prst="leftCircularArrow">
          <a:avLst>
            <a:gd name="adj1" fmla="val 5085"/>
            <a:gd name="adj2" fmla="val 327528"/>
            <a:gd name="adj3" fmla="val 7887247"/>
            <a:gd name="adj4" fmla="val 11880047"/>
            <a:gd name="adj5" fmla="val 5932"/>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 modelId="{4BF28871-B915-41D6-A587-4E623B9E4CC1}">
      <dsp:nvSpPr>
        <dsp:cNvPr id="0" name=""/>
        <dsp:cNvSpPr/>
      </dsp:nvSpPr>
      <dsp:spPr>
        <a:xfrm>
          <a:off x="1008103" y="12"/>
          <a:ext cx="5482840" cy="5482678"/>
        </a:xfrm>
        <a:prstGeom prst="leftCircularArrow">
          <a:avLst>
            <a:gd name="adj1" fmla="val 5085"/>
            <a:gd name="adj2" fmla="val 327528"/>
            <a:gd name="adj3" fmla="val 12207639"/>
            <a:gd name="adj4" fmla="val 16199676"/>
            <a:gd name="adj5" fmla="val 5932"/>
          </a:avLst>
        </a:prstGeom>
        <a:solidFill>
          <a:schemeClr val="accent1">
            <a:tint val="6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57B7255-7DE8-4720-9562-FBEB771FAE41}">
      <dsp:nvSpPr>
        <dsp:cNvPr id="0" name=""/>
        <dsp:cNvSpPr/>
      </dsp:nvSpPr>
      <dsp:spPr>
        <a:xfrm>
          <a:off x="0" y="89763"/>
          <a:ext cx="1512168" cy="63648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b="1" i="0" kern="1200" baseline="0" dirty="0" smtClean="0"/>
            <a:t>КОМПОНЕНТЫ ИОС</a:t>
          </a:r>
          <a:endParaRPr lang="ru-RU" sz="1600" b="1" i="0" kern="1200" baseline="0" dirty="0"/>
        </a:p>
      </dsp:txBody>
      <dsp:txXfrm>
        <a:off x="0" y="89763"/>
        <a:ext cx="1512168" cy="636480"/>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BD72227-6123-4B4C-9D8F-43EE80BCDFA4}">
      <dsp:nvSpPr>
        <dsp:cNvPr id="0" name=""/>
        <dsp:cNvSpPr/>
      </dsp:nvSpPr>
      <dsp:spPr>
        <a:xfrm>
          <a:off x="0" y="216022"/>
          <a:ext cx="1440000" cy="60489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ru-RU" sz="1100" b="1" i="0" kern="1200" baseline="0" dirty="0" smtClean="0"/>
            <a:t>СОВОКУПНОСТЬ ОБРАЗОВАТЕЛЬНЫХ ТЕХНОЛОГИЙ</a:t>
          </a:r>
          <a:endParaRPr lang="ru-RU" sz="1100" b="1" kern="1200" dirty="0"/>
        </a:p>
      </dsp:txBody>
      <dsp:txXfrm>
        <a:off x="0" y="216022"/>
        <a:ext cx="1440000" cy="604890"/>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53FB382-6232-46AC-A9A5-1276107F0C20}">
      <dsp:nvSpPr>
        <dsp:cNvPr id="0" name=""/>
        <dsp:cNvSpPr/>
      </dsp:nvSpPr>
      <dsp:spPr>
        <a:xfrm>
          <a:off x="0" y="432047"/>
          <a:ext cx="1440000" cy="374579"/>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ru-RU" sz="2000" b="0" i="0" kern="1200" baseline="0" dirty="0" smtClean="0"/>
            <a:t>ПЕДАГОГ</a:t>
          </a:r>
          <a:endParaRPr lang="ru-RU" sz="2000" b="0" i="0" kern="1200" baseline="0" dirty="0"/>
        </a:p>
      </dsp:txBody>
      <dsp:txXfrm>
        <a:off x="0" y="432047"/>
        <a:ext cx="1440000" cy="374579"/>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B417ECA-3BAA-4BCB-B83D-823582C20620}">
      <dsp:nvSpPr>
        <dsp:cNvPr id="0" name=""/>
        <dsp:cNvSpPr/>
      </dsp:nvSpPr>
      <dsp:spPr>
        <a:xfrm>
          <a:off x="0" y="26518"/>
          <a:ext cx="1440000" cy="1053481"/>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ru-RU" sz="1500" b="0" i="0" kern="1200" baseline="0" dirty="0" smtClean="0"/>
            <a:t>ПОВЫШЕНИЕ КАЧЕСТВА ОБРАЗОВАНИЯ</a:t>
          </a:r>
          <a:endParaRPr lang="ru-RU" sz="1500" b="0" i="0" kern="1200" baseline="0" dirty="0"/>
        </a:p>
      </dsp:txBody>
      <dsp:txXfrm>
        <a:off x="0" y="26518"/>
        <a:ext cx="1440000" cy="105348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CD466BF-08FF-4A20-94D7-AD28C12A7B4F}">
      <dsp:nvSpPr>
        <dsp:cNvPr id="0" name=""/>
        <dsp:cNvSpPr/>
      </dsp:nvSpPr>
      <dsp:spPr>
        <a:xfrm>
          <a:off x="0" y="8931"/>
          <a:ext cx="2441575" cy="99918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b="1" i="0" kern="1200" baseline="0" dirty="0" smtClean="0"/>
            <a:t>ЗАПРОСЫ </a:t>
          </a:r>
          <a:r>
            <a:rPr lang="ru-RU" sz="1400" b="0" i="0" kern="1200" baseline="0" dirty="0" smtClean="0"/>
            <a:t>личности, семьи, общества, государства к уровню, качеству и другим параметрам образования</a:t>
          </a:r>
          <a:endParaRPr lang="ru-RU" sz="1400" b="0" i="0" kern="1200" baseline="0" dirty="0"/>
        </a:p>
      </dsp:txBody>
      <dsp:txXfrm>
        <a:off x="0" y="8931"/>
        <a:ext cx="2441575" cy="99918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8974A30-2F3C-41A3-9C71-804FB2130993}">
      <dsp:nvSpPr>
        <dsp:cNvPr id="0" name=""/>
        <dsp:cNvSpPr/>
      </dsp:nvSpPr>
      <dsp:spPr>
        <a:xfrm>
          <a:off x="0" y="0"/>
          <a:ext cx="1440000" cy="1044809"/>
        </a:xfrm>
        <a:prstGeom prst="roundRect">
          <a:avLst/>
        </a:prstGeom>
        <a:solidFill>
          <a:schemeClr val="lt1">
            <a:hueOff val="0"/>
            <a:satOff val="0"/>
            <a:lumOff val="0"/>
            <a:alphaOff val="0"/>
          </a:schemeClr>
        </a:solidFill>
        <a:ln w="38100" cap="flat" cmpd="sng" algn="ctr">
          <a:solidFill>
            <a:schemeClr val="accent1">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ru-RU" sz="1900" b="0" i="0" kern="1200" baseline="0" dirty="0" smtClean="0"/>
            <a:t>ОЦЕНКА КАЧЕСТВА ИОС </a:t>
          </a:r>
          <a:endParaRPr lang="ru-RU" sz="1900" b="0" i="0" kern="1200" baseline="0" dirty="0"/>
        </a:p>
      </dsp:txBody>
      <dsp:txXfrm>
        <a:off x="0" y="0"/>
        <a:ext cx="1440000" cy="104480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39FF5E8-5EB4-400D-A4C4-9455B36E719D}">
      <dsp:nvSpPr>
        <dsp:cNvPr id="0" name=""/>
        <dsp:cNvSpPr/>
      </dsp:nvSpPr>
      <dsp:spPr>
        <a:xfrm>
          <a:off x="0" y="0"/>
          <a:ext cx="1440000" cy="1079998"/>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ru-RU" sz="1100" b="1" i="0" kern="1200" baseline="0" dirty="0" smtClean="0"/>
            <a:t>ГОСУДАРСТВЕННАЯ ПОЛИТИКА </a:t>
          </a:r>
          <a:r>
            <a:rPr lang="ru-RU" sz="1100" b="0" i="0" kern="1200" baseline="0" dirty="0" smtClean="0"/>
            <a:t>В ОБЛАСТИ ИНФОРМАТИЗАЦИИ ОБРАЗОВАНИЯ</a:t>
          </a:r>
          <a:endParaRPr lang="ru-RU" sz="1100" b="0" i="0" kern="1200" baseline="0" dirty="0"/>
        </a:p>
      </dsp:txBody>
      <dsp:txXfrm>
        <a:off x="0" y="0"/>
        <a:ext cx="1440000" cy="1079998"/>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2F60793-A86A-4D56-9503-E7834A5F3D2D}">
      <dsp:nvSpPr>
        <dsp:cNvPr id="0" name=""/>
        <dsp:cNvSpPr/>
      </dsp:nvSpPr>
      <dsp:spPr>
        <a:xfrm>
          <a:off x="0" y="58431"/>
          <a:ext cx="1440000" cy="1093696"/>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ru-RU" sz="1100" b="1" i="0" kern="1200" baseline="0" dirty="0" smtClean="0"/>
            <a:t>УПРАВЛЕНЧЕСКИЕ РЕШЕНИЯ  </a:t>
          </a:r>
          <a:r>
            <a:rPr lang="ru-RU" sz="1100" b="0" i="0" kern="1200" baseline="0" dirty="0" smtClean="0"/>
            <a:t>в области ИНФОРМАТИЗАЦИИ школы</a:t>
          </a:r>
          <a:endParaRPr lang="ru-RU" sz="1100" b="0" i="0" kern="1200" baseline="0" dirty="0"/>
        </a:p>
      </dsp:txBody>
      <dsp:txXfrm>
        <a:off x="0" y="58431"/>
        <a:ext cx="1440000" cy="1093696"/>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B417ECA-3BAA-4BCB-B83D-823582C20620}">
      <dsp:nvSpPr>
        <dsp:cNvPr id="0" name=""/>
        <dsp:cNvSpPr/>
      </dsp:nvSpPr>
      <dsp:spPr>
        <a:xfrm>
          <a:off x="0" y="26518"/>
          <a:ext cx="1440000" cy="1053481"/>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ru-RU" sz="1500" b="0" i="0" kern="1200" baseline="0" dirty="0" smtClean="0"/>
            <a:t>ПОВЫШЕНИЕ КАЧЕСТВА ОБРАЗОВАНИЯ</a:t>
          </a:r>
          <a:endParaRPr lang="ru-RU" sz="1500" b="0" i="0" kern="1200" baseline="0" dirty="0"/>
        </a:p>
      </dsp:txBody>
      <dsp:txXfrm>
        <a:off x="0" y="26518"/>
        <a:ext cx="1440000" cy="1053481"/>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57B7255-7DE8-4720-9562-FBEB771FAE41}">
      <dsp:nvSpPr>
        <dsp:cNvPr id="0" name=""/>
        <dsp:cNvSpPr/>
      </dsp:nvSpPr>
      <dsp:spPr>
        <a:xfrm>
          <a:off x="0" y="984"/>
          <a:ext cx="1440160" cy="1007127"/>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t" anchorCtr="0">
          <a:noAutofit/>
        </a:bodyPr>
        <a:lstStyle/>
        <a:p>
          <a:pPr lvl="0" algn="ctr" defTabSz="488950" rtl="0">
            <a:lnSpc>
              <a:spcPct val="90000"/>
            </a:lnSpc>
            <a:spcBef>
              <a:spcPct val="0"/>
            </a:spcBef>
            <a:spcAft>
              <a:spcPct val="35000"/>
            </a:spcAft>
          </a:pPr>
          <a:r>
            <a:rPr lang="ru-RU" sz="1100" b="1" i="0" kern="1200" baseline="0" dirty="0" smtClean="0"/>
            <a:t>Планируемые</a:t>
          </a:r>
        </a:p>
        <a:p>
          <a:pPr lvl="0" algn="ctr" defTabSz="488950" rtl="0">
            <a:lnSpc>
              <a:spcPct val="90000"/>
            </a:lnSpc>
            <a:spcBef>
              <a:spcPct val="0"/>
            </a:spcBef>
            <a:spcAft>
              <a:spcPct val="35000"/>
            </a:spcAft>
          </a:pPr>
          <a:r>
            <a:rPr lang="ru-RU" sz="1100" b="1" i="0" kern="1200" baseline="0" dirty="0" smtClean="0"/>
            <a:t>ОБРАЗОВАТЕЛЬНЫЕ</a:t>
          </a:r>
          <a:r>
            <a:rPr lang="ru-RU" sz="1200" b="0" i="0" kern="1200" baseline="0" dirty="0" smtClean="0"/>
            <a:t> РЕЗУЛЬТАТЫ</a:t>
          </a:r>
          <a:endParaRPr lang="ru-RU" sz="1200" b="0" i="0" kern="1200" baseline="0" dirty="0"/>
        </a:p>
      </dsp:txBody>
      <dsp:txXfrm>
        <a:off x="0" y="984"/>
        <a:ext cx="1440160" cy="1007127"/>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BD72227-6123-4B4C-9D8F-43EE80BCDFA4}">
      <dsp:nvSpPr>
        <dsp:cNvPr id="0" name=""/>
        <dsp:cNvSpPr/>
      </dsp:nvSpPr>
      <dsp:spPr>
        <a:xfrm>
          <a:off x="0" y="419219"/>
          <a:ext cx="1440000" cy="952380"/>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ru-RU" sz="1100" b="1" i="0" kern="1200" baseline="0" dirty="0" smtClean="0"/>
            <a:t>ВИДЫ ДЕЯТЕЛЬНОСТИ </a:t>
          </a:r>
          <a:r>
            <a:rPr lang="ru-RU" sz="1100" b="0" i="0" kern="1200" baseline="0" dirty="0" smtClean="0"/>
            <a:t>инициируемые образовательными технологиями (ИКТ)</a:t>
          </a:r>
          <a:endParaRPr lang="ru-RU" sz="1100" kern="1200" dirty="0"/>
        </a:p>
      </dsp:txBody>
      <dsp:txXfrm>
        <a:off x="0" y="419219"/>
        <a:ext cx="1440000" cy="952380"/>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CE50E6B-A966-4EC9-B7C1-DAC419E82A32}">
      <dsp:nvSpPr>
        <dsp:cNvPr id="0" name=""/>
        <dsp:cNvSpPr/>
      </dsp:nvSpPr>
      <dsp:spPr>
        <a:xfrm>
          <a:off x="0" y="421"/>
          <a:ext cx="1440000" cy="431626"/>
        </a:xfrm>
        <a:prstGeom prst="round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ru-RU" sz="1400" b="1" i="0" kern="1200" baseline="0" dirty="0" smtClean="0"/>
            <a:t>ОБУЧАЮЩИЕСЯ</a:t>
          </a:r>
          <a:endParaRPr lang="ru-RU" sz="700" b="1" i="0" kern="1200" baseline="0" dirty="0"/>
        </a:p>
      </dsp:txBody>
      <dsp:txXfrm>
        <a:off x="0" y="421"/>
        <a:ext cx="1440000" cy="431626"/>
      </dsp:txXfrm>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50443" y="0"/>
            <a:ext cx="2945659" cy="493713"/>
          </a:xfrm>
          <a:prstGeom prst="rect">
            <a:avLst/>
          </a:prstGeom>
        </p:spPr>
        <p:txBody>
          <a:bodyPr vert="horz" lIns="91440" tIns="45720" rIns="91440" bIns="45720" rtlCol="0"/>
          <a:lstStyle>
            <a:lvl1pPr algn="r">
              <a:defRPr sz="1200"/>
            </a:lvl1pPr>
          </a:lstStyle>
          <a:p>
            <a:fld id="{1E6AE4CD-6958-492F-A456-7381FEC03717}" type="datetimeFigureOut">
              <a:rPr lang="ru-RU" smtClean="0"/>
              <a:pPr/>
              <a:t>21.12.2012</a:t>
            </a:fld>
            <a:endParaRPr lang="ru-RU"/>
          </a:p>
        </p:txBody>
      </p:sp>
      <p:sp>
        <p:nvSpPr>
          <p:cNvPr id="4" name="Нижний колонтитул 3"/>
          <p:cNvSpPr>
            <a:spLocks noGrp="1"/>
          </p:cNvSpPr>
          <p:nvPr>
            <p:ph type="ftr" sz="quarter" idx="2"/>
          </p:nvPr>
        </p:nvSpPr>
        <p:spPr>
          <a:xfrm>
            <a:off x="0" y="9378824"/>
            <a:ext cx="2945659" cy="493713"/>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50443" y="9378824"/>
            <a:ext cx="2945659" cy="493713"/>
          </a:xfrm>
          <a:prstGeom prst="rect">
            <a:avLst/>
          </a:prstGeom>
        </p:spPr>
        <p:txBody>
          <a:bodyPr vert="horz" lIns="91440" tIns="45720" rIns="91440" bIns="45720" rtlCol="0" anchor="b"/>
          <a:lstStyle>
            <a:lvl1pPr algn="r">
              <a:defRPr sz="1200"/>
            </a:lvl1pPr>
          </a:lstStyle>
          <a:p>
            <a:fld id="{8892BC55-13BD-421D-A8A4-0D6F6D9D4604}" type="slidenum">
              <a:rPr lang="ru-RU" smtClean="0"/>
              <a:pPr/>
              <a:t>‹#›</a:t>
            </a:fld>
            <a:endParaRPr lang="ru-RU"/>
          </a:p>
        </p:txBody>
      </p:sp>
    </p:spTree>
    <p:extLst>
      <p:ext uri="{BB962C8B-B14F-4D97-AF65-F5344CB8AC3E}">
        <p14:creationId xmlns:p14="http://schemas.microsoft.com/office/powerpoint/2010/main" xmlns="" val="10216463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49688" y="0"/>
            <a:ext cx="2946400" cy="493713"/>
          </a:xfrm>
          <a:prstGeom prst="rect">
            <a:avLst/>
          </a:prstGeom>
        </p:spPr>
        <p:txBody>
          <a:bodyPr vert="horz" lIns="91440" tIns="45720" rIns="91440" bIns="45720" rtlCol="0"/>
          <a:lstStyle>
            <a:lvl1pPr algn="r">
              <a:defRPr sz="1200"/>
            </a:lvl1pPr>
          </a:lstStyle>
          <a:p>
            <a:fld id="{B1AD113D-FB9A-43A6-83B6-A89A9907B36F}" type="datetimeFigureOut">
              <a:rPr lang="ru-RU" smtClean="0"/>
              <a:t>21.12.2012</a:t>
            </a:fld>
            <a:endParaRPr lang="ru-RU"/>
          </a:p>
        </p:txBody>
      </p:sp>
      <p:sp>
        <p:nvSpPr>
          <p:cNvPr id="4" name="Образ слайда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450" y="4691063"/>
            <a:ext cx="5438775" cy="4443412"/>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378950"/>
            <a:ext cx="2946400" cy="493713"/>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49688" y="9378950"/>
            <a:ext cx="2946400" cy="493713"/>
          </a:xfrm>
          <a:prstGeom prst="rect">
            <a:avLst/>
          </a:prstGeom>
        </p:spPr>
        <p:txBody>
          <a:bodyPr vert="horz" lIns="91440" tIns="45720" rIns="91440" bIns="45720" rtlCol="0" anchor="b"/>
          <a:lstStyle>
            <a:lvl1pPr algn="r">
              <a:defRPr sz="1200"/>
            </a:lvl1pPr>
          </a:lstStyle>
          <a:p>
            <a:fld id="{1946B2DB-8679-4FBD-A032-4F646A3F01C6}"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946B2DB-8679-4FBD-A032-4F646A3F01C6}" type="slidenum">
              <a:rPr lang="ru-RU" smtClean="0"/>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latin typeface="+mn-lt"/>
                <a:ea typeface="+mn-ea"/>
                <a:cs typeface="+mn-cs"/>
              </a:rPr>
              <a:t>Информационная среда – это мир информации вокруг человека, мир его информационной деятельности. Отличие современного информационного общества и школьной информационно-образовательной среды (далее ИОС), которая этому обществу должна соответствовать, состоит в том, что основаны они на использовании информационно-коммуникационных технологий. Чтобы добиться образовательных результатов школьника </a:t>
            </a:r>
            <a:r>
              <a:rPr lang="en-US" sz="1200" kern="1200" dirty="0" smtClean="0">
                <a:solidFill>
                  <a:schemeClr val="tx1"/>
                </a:solidFill>
                <a:latin typeface="+mn-lt"/>
                <a:ea typeface="+mn-ea"/>
                <a:cs typeface="+mn-cs"/>
              </a:rPr>
              <a:t>XXI</a:t>
            </a:r>
            <a:r>
              <a:rPr lang="ru-RU" sz="1200" kern="1200" dirty="0" smtClean="0">
                <a:solidFill>
                  <a:schemeClr val="tx1"/>
                </a:solidFill>
                <a:latin typeface="+mn-lt"/>
                <a:ea typeface="+mn-ea"/>
                <a:cs typeface="+mn-cs"/>
              </a:rPr>
              <a:t> века, нужна новая образовательная среда. </a:t>
            </a:r>
          </a:p>
          <a:p>
            <a:r>
              <a:rPr lang="ru-RU" sz="1200" kern="1200" dirty="0" smtClean="0">
                <a:solidFill>
                  <a:schemeClr val="tx1"/>
                </a:solidFill>
                <a:latin typeface="+mn-lt"/>
                <a:ea typeface="+mn-ea"/>
                <a:cs typeface="+mn-cs"/>
              </a:rPr>
              <a:t>Значение ИОС в образовании трудно переоценить, — ее качество во многом определяет успешность образования учащихся. Основным критерием качества информационно-образовательной среды является обеспечение образовательными возможностями всех субъектов образовательного процесса. Поэтому модернизация российского образования информатизацию выделяет одним из своих приоритетов. Информатизация образования как приведение образовательной системы в соответствие с потребностями и возможностями информационного общества, сегодня становится ведущим направлением по построению школы. </a:t>
            </a:r>
            <a:r>
              <a:rPr lang="ru-RU" sz="1200" i="1" kern="1200" dirty="0" smtClean="0">
                <a:solidFill>
                  <a:schemeClr val="tx1"/>
                </a:solidFill>
                <a:latin typeface="+mn-lt"/>
                <a:ea typeface="+mn-ea"/>
                <a:cs typeface="+mn-cs"/>
              </a:rPr>
              <a:t>Главной задачей</a:t>
            </a:r>
            <a:r>
              <a:rPr lang="ru-RU" sz="1200" kern="1200" dirty="0" smtClean="0">
                <a:solidFill>
                  <a:schemeClr val="tx1"/>
                </a:solidFill>
                <a:latin typeface="+mn-lt"/>
                <a:ea typeface="+mn-ea"/>
                <a:cs typeface="+mn-cs"/>
              </a:rPr>
              <a:t> </a:t>
            </a:r>
            <a:r>
              <a:rPr lang="ru-RU" sz="1200" i="1" kern="1200" dirty="0" smtClean="0">
                <a:solidFill>
                  <a:schemeClr val="tx1"/>
                </a:solidFill>
                <a:latin typeface="+mn-lt"/>
                <a:ea typeface="+mn-ea"/>
                <a:cs typeface="+mn-cs"/>
              </a:rPr>
              <a:t>информатизации</a:t>
            </a:r>
            <a:r>
              <a:rPr lang="ru-RU" sz="1200" kern="1200" dirty="0" smtClean="0">
                <a:solidFill>
                  <a:schemeClr val="tx1"/>
                </a:solidFill>
                <a:latin typeface="+mn-lt"/>
                <a:ea typeface="+mn-ea"/>
                <a:cs typeface="+mn-cs"/>
              </a:rPr>
              <a:t> школы является </a:t>
            </a:r>
            <a:r>
              <a:rPr lang="ru-RU" sz="1200" i="1" kern="1200" dirty="0" smtClean="0">
                <a:solidFill>
                  <a:schemeClr val="tx1"/>
                </a:solidFill>
                <a:latin typeface="+mn-lt"/>
                <a:ea typeface="+mn-ea"/>
                <a:cs typeface="+mn-cs"/>
              </a:rPr>
              <a:t>создание информационно-образовательной среды</a:t>
            </a:r>
            <a:r>
              <a:rPr lang="ru-RU" sz="1200" kern="1200" dirty="0" smtClean="0">
                <a:solidFill>
                  <a:schemeClr val="tx1"/>
                </a:solidFill>
                <a:latin typeface="+mn-lt"/>
                <a:ea typeface="+mn-ea"/>
                <a:cs typeface="+mn-cs"/>
              </a:rPr>
              <a:t>, рассматривающейся как одно из условий достижения нового качества образования.</a:t>
            </a:r>
            <a:r>
              <a:rPr lang="ru-RU" dirty="0" smtClean="0"/>
              <a:t> </a:t>
            </a:r>
            <a:r>
              <a:rPr lang="ru-RU" sz="1200" kern="1200" dirty="0" smtClean="0">
                <a:solidFill>
                  <a:schemeClr val="tx1"/>
                </a:solidFill>
                <a:latin typeface="+mn-lt"/>
                <a:ea typeface="+mn-ea"/>
                <a:cs typeface="+mn-cs"/>
              </a:rPr>
              <a:t>ФГОС </a:t>
            </a:r>
            <a:r>
              <a:rPr lang="ru-RU" sz="1200" kern="1200" dirty="0" err="1" smtClean="0">
                <a:solidFill>
                  <a:schemeClr val="tx1"/>
                </a:solidFill>
                <a:latin typeface="+mn-lt"/>
                <a:ea typeface="+mn-ea"/>
                <a:cs typeface="+mn-cs"/>
              </a:rPr>
              <a:t>ООО.Федеральный</a:t>
            </a:r>
            <a:r>
              <a:rPr lang="ru-RU" sz="1200" kern="1200" dirty="0" smtClean="0">
                <a:solidFill>
                  <a:schemeClr val="tx1"/>
                </a:solidFill>
                <a:latin typeface="+mn-lt"/>
                <a:ea typeface="+mn-ea"/>
                <a:cs typeface="+mn-cs"/>
              </a:rPr>
              <a:t> государственный образовательный стандарт основного общего образования. – </a:t>
            </a:r>
            <a:r>
              <a:rPr lang="ru-RU" sz="1200" kern="1200" dirty="0" err="1" smtClean="0">
                <a:solidFill>
                  <a:schemeClr val="tx1"/>
                </a:solidFill>
                <a:latin typeface="+mn-lt"/>
                <a:ea typeface="+mn-ea"/>
                <a:cs typeface="+mn-cs"/>
              </a:rPr>
              <a:t>М.:Просвещение</a:t>
            </a:r>
            <a:r>
              <a:rPr lang="ru-RU" sz="1200" kern="1200" dirty="0" smtClean="0">
                <a:solidFill>
                  <a:schemeClr val="tx1"/>
                </a:solidFill>
                <a:latin typeface="+mn-lt"/>
                <a:ea typeface="+mn-ea"/>
                <a:cs typeface="+mn-cs"/>
              </a:rPr>
              <a:t>, 2011. – 48с., п.26</a:t>
            </a:r>
          </a:p>
          <a:p>
            <a:r>
              <a:rPr lang="ru-RU" sz="1200" kern="1200" dirty="0" smtClean="0">
                <a:solidFill>
                  <a:schemeClr val="tx1"/>
                </a:solidFill>
                <a:latin typeface="+mn-lt"/>
                <a:ea typeface="+mn-ea"/>
                <a:cs typeface="+mn-cs"/>
              </a:rPr>
              <a:t>Образовательный эффект ИОС заключается в том, что она – как системный интегратор всего педагогического процесса, обеспечивает качественно новые параметры образования. Наиболее точно системный характер ИОС отражен в понимании этого понятия, законодательно закрепленном ФГОС. </a:t>
            </a:r>
            <a:endParaRPr lang="ru-RU" dirty="0"/>
          </a:p>
        </p:txBody>
      </p:sp>
      <p:sp>
        <p:nvSpPr>
          <p:cNvPr id="4" name="Номер слайда 3"/>
          <p:cNvSpPr>
            <a:spLocks noGrp="1"/>
          </p:cNvSpPr>
          <p:nvPr>
            <p:ph type="sldNum" sz="quarter" idx="10"/>
          </p:nvPr>
        </p:nvSpPr>
        <p:spPr/>
        <p:txBody>
          <a:bodyPr/>
          <a:lstStyle/>
          <a:p>
            <a:fld id="{1946B2DB-8679-4FBD-A032-4F646A3F01C6}" type="slidenum">
              <a:rPr lang="ru-RU" smtClean="0"/>
              <a:t>5</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latin typeface="+mn-lt"/>
                <a:ea typeface="+mn-ea"/>
                <a:cs typeface="+mn-cs"/>
              </a:rPr>
              <a:t>Перед школой с особой остротой встала проблема соответствия требованиям информационного общества. Внедрение средств информатизации вносит изменения в привычный уклад жизни школы. В некотором смысле, информатизация стала вызовом для школы и представляет угрозу для разрушения сложившихся и основу для появления новых способов педагогической практики. Грамотность создания информационно-образовательной среды определяет изменения в качестве образования. Поэтому особое значение приобретает оценка качества информационно-образовательной среды. Под качеством информационно-образовательной среды понимается степень осуществления тех ее функций, которые достигаются применением современных информационно-коммуникационных технологий (ИКТ).</a:t>
            </a:r>
          </a:p>
          <a:p>
            <a:endParaRPr lang="ru-RU" sz="1200"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Цель управления качеством ИОС – повышение образовательных результатов учащихся. Для того, чтобы определить развитие компонентов ИОС и всей среды в целом и на этой основе успешно управлять ее качеством нужен инструмент — система оценки качества ИОС. </a:t>
            </a:r>
          </a:p>
          <a:p>
            <a:r>
              <a:rPr lang="ru-RU" sz="1200" kern="1200" dirty="0" smtClean="0">
                <a:solidFill>
                  <a:schemeClr val="tx1"/>
                </a:solidFill>
                <a:latin typeface="+mn-lt"/>
                <a:ea typeface="+mn-ea"/>
                <a:cs typeface="+mn-cs"/>
              </a:rPr>
              <a:t>Таким образом, создание информационно-образовательной среды выступая с одной стороны результатом информатизации, с другой, — представляет собой сложный процесс информатизации школы. Это процесс сбалансированного развития базовых компонентов ИОС, реализуемых через эффективное использование ИКТ. Поэтому для оценки качества ИОС нужен удобный инструмент, который бы оценивал эффективность использования ИКТ в реализации основных ее компонентов и предоставлял возможность определить баланс в их развитии.</a:t>
            </a:r>
          </a:p>
          <a:p>
            <a:endParaRPr lang="ru-RU" dirty="0"/>
          </a:p>
        </p:txBody>
      </p:sp>
      <p:sp>
        <p:nvSpPr>
          <p:cNvPr id="4" name="Номер слайда 3"/>
          <p:cNvSpPr>
            <a:spLocks noGrp="1"/>
          </p:cNvSpPr>
          <p:nvPr>
            <p:ph type="sldNum" sz="quarter" idx="10"/>
          </p:nvPr>
        </p:nvSpPr>
        <p:spPr/>
        <p:txBody>
          <a:bodyPr/>
          <a:lstStyle/>
          <a:p>
            <a:fld id="{1946B2DB-8679-4FBD-A032-4F646A3F01C6}" type="slidenum">
              <a:rPr lang="ru-RU" smtClean="0"/>
              <a:t>6</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71DD786-821B-422C-BCD8-349B92AAC803}" type="datetimeFigureOut">
              <a:rPr lang="ru-RU" smtClean="0">
                <a:solidFill>
                  <a:prstClr val="black">
                    <a:tint val="75000"/>
                  </a:prstClr>
                </a:solidFill>
              </a:rPr>
              <a:pPr/>
              <a:t>21.12.2012</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E54FA39-66AD-47C3-82C4-8E4C57E23364}" type="slidenum">
              <a:rPr lang="ru-RU" smtClean="0">
                <a:solidFill>
                  <a:prstClr val="black">
                    <a:tint val="75000"/>
                  </a:prstClr>
                </a:solidFill>
              </a:rPr>
              <a:pPr/>
              <a:t>‹#›</a:t>
            </a:fld>
            <a:endParaRPr lang="ru-RU">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71DD786-821B-422C-BCD8-349B92AAC803}" type="datetimeFigureOut">
              <a:rPr lang="ru-RU" smtClean="0">
                <a:solidFill>
                  <a:prstClr val="black">
                    <a:tint val="75000"/>
                  </a:prstClr>
                </a:solidFill>
              </a:rPr>
              <a:pPr/>
              <a:t>21.12.2012</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E54FA39-66AD-47C3-82C4-8E4C57E23364}" type="slidenum">
              <a:rPr lang="ru-RU" smtClean="0">
                <a:solidFill>
                  <a:prstClr val="black">
                    <a:tint val="75000"/>
                  </a:prstClr>
                </a:solidFill>
              </a:rPr>
              <a:pPr/>
              <a:t>‹#›</a:t>
            </a:fld>
            <a:endParaRPr lang="ru-RU">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71DD786-821B-422C-BCD8-349B92AAC803}" type="datetimeFigureOut">
              <a:rPr lang="ru-RU" smtClean="0">
                <a:solidFill>
                  <a:prstClr val="black">
                    <a:tint val="75000"/>
                  </a:prstClr>
                </a:solidFill>
              </a:rPr>
              <a:pPr/>
              <a:t>21.12.2012</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E54FA39-66AD-47C3-82C4-8E4C57E23364}" type="slidenum">
              <a:rPr lang="ru-RU" smtClean="0">
                <a:solidFill>
                  <a:prstClr val="black">
                    <a:tint val="75000"/>
                  </a:prstClr>
                </a:solidFill>
              </a:rPr>
              <a:pPr/>
              <a:t>‹#›</a:t>
            </a:fld>
            <a:endParaRPr lang="ru-RU">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71DD786-821B-422C-BCD8-349B92AAC803}" type="datetimeFigureOut">
              <a:rPr lang="ru-RU" smtClean="0">
                <a:solidFill>
                  <a:prstClr val="black">
                    <a:tint val="75000"/>
                  </a:prstClr>
                </a:solidFill>
              </a:rPr>
              <a:pPr/>
              <a:t>21.12.2012</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E54FA39-66AD-47C3-82C4-8E4C57E23364}" type="slidenum">
              <a:rPr lang="ru-RU" smtClean="0">
                <a:solidFill>
                  <a:prstClr val="black">
                    <a:tint val="75000"/>
                  </a:prstClr>
                </a:solidFill>
              </a:rPr>
              <a:pPr/>
              <a:t>‹#›</a:t>
            </a:fld>
            <a:endParaRPr lang="ru-RU">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71DD786-821B-422C-BCD8-349B92AAC803}" type="datetimeFigureOut">
              <a:rPr lang="ru-RU" smtClean="0">
                <a:solidFill>
                  <a:prstClr val="black">
                    <a:tint val="75000"/>
                  </a:prstClr>
                </a:solidFill>
              </a:rPr>
              <a:pPr/>
              <a:t>21.12.2012</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2E54FA39-66AD-47C3-82C4-8E4C57E23364}" type="slidenum">
              <a:rPr lang="ru-RU" smtClean="0">
                <a:solidFill>
                  <a:prstClr val="black">
                    <a:tint val="75000"/>
                  </a:prstClr>
                </a:solidFill>
              </a:rPr>
              <a:pPr/>
              <a:t>‹#›</a:t>
            </a:fld>
            <a:endParaRPr lang="ru-RU">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71DD786-821B-422C-BCD8-349B92AAC803}" type="datetimeFigureOut">
              <a:rPr lang="ru-RU" smtClean="0">
                <a:solidFill>
                  <a:prstClr val="black">
                    <a:tint val="75000"/>
                  </a:prstClr>
                </a:solidFill>
              </a:rPr>
              <a:pPr/>
              <a:t>21.12.2012</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2E54FA39-66AD-47C3-82C4-8E4C57E23364}" type="slidenum">
              <a:rPr lang="ru-RU" smtClean="0">
                <a:solidFill>
                  <a:prstClr val="black">
                    <a:tint val="75000"/>
                  </a:prstClr>
                </a:solidFill>
              </a:rPr>
              <a:pPr/>
              <a:t>‹#›</a:t>
            </a:fld>
            <a:endParaRPr lang="ru-RU">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71DD786-821B-422C-BCD8-349B92AAC803}" type="datetimeFigureOut">
              <a:rPr lang="ru-RU" smtClean="0">
                <a:solidFill>
                  <a:prstClr val="black">
                    <a:tint val="75000"/>
                  </a:prstClr>
                </a:solidFill>
              </a:rPr>
              <a:pPr/>
              <a:t>21.12.2012</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2E54FA39-66AD-47C3-82C4-8E4C57E23364}" type="slidenum">
              <a:rPr lang="ru-RU" smtClean="0">
                <a:solidFill>
                  <a:prstClr val="black">
                    <a:tint val="75000"/>
                  </a:prstClr>
                </a:solidFill>
              </a:rPr>
              <a:pPr/>
              <a:t>‹#›</a:t>
            </a:fld>
            <a:endParaRPr lang="ru-RU">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71DD786-821B-422C-BCD8-349B92AAC803}" type="datetimeFigureOut">
              <a:rPr lang="ru-RU" smtClean="0">
                <a:solidFill>
                  <a:prstClr val="black">
                    <a:tint val="75000"/>
                  </a:prstClr>
                </a:solidFill>
              </a:rPr>
              <a:pPr/>
              <a:t>21.12.2012</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2E54FA39-66AD-47C3-82C4-8E4C57E23364}" type="slidenum">
              <a:rPr lang="ru-RU" smtClean="0">
                <a:solidFill>
                  <a:prstClr val="black">
                    <a:tint val="75000"/>
                  </a:prstClr>
                </a:solidFill>
              </a:rPr>
              <a:pPr/>
              <a:t>‹#›</a:t>
            </a:fld>
            <a:endParaRPr lang="ru-RU">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71DD786-821B-422C-BCD8-349B92AAC803}" type="datetimeFigureOut">
              <a:rPr lang="ru-RU" smtClean="0">
                <a:solidFill>
                  <a:prstClr val="black">
                    <a:tint val="75000"/>
                  </a:prstClr>
                </a:solidFill>
              </a:rPr>
              <a:pPr/>
              <a:t>21.12.2012</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2E54FA39-66AD-47C3-82C4-8E4C57E23364}" type="slidenum">
              <a:rPr lang="ru-RU" smtClean="0">
                <a:solidFill>
                  <a:prstClr val="black">
                    <a:tint val="75000"/>
                  </a:prstClr>
                </a:solidFill>
              </a:rPr>
              <a:pPr/>
              <a:t>‹#›</a:t>
            </a:fld>
            <a:endParaRPr lang="ru-RU">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71DD786-821B-422C-BCD8-349B92AAC803}" type="datetimeFigureOut">
              <a:rPr lang="ru-RU" smtClean="0">
                <a:solidFill>
                  <a:prstClr val="black">
                    <a:tint val="75000"/>
                  </a:prstClr>
                </a:solidFill>
              </a:rPr>
              <a:pPr/>
              <a:t>21.12.2012</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2E54FA39-66AD-47C3-82C4-8E4C57E23364}" type="slidenum">
              <a:rPr lang="ru-RU" smtClean="0">
                <a:solidFill>
                  <a:prstClr val="black">
                    <a:tint val="75000"/>
                  </a:prstClr>
                </a:solidFill>
              </a:rPr>
              <a:pPr/>
              <a:t>‹#›</a:t>
            </a:fld>
            <a:endParaRPr lang="ru-RU">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71DD786-821B-422C-BCD8-349B92AAC803}" type="datetimeFigureOut">
              <a:rPr lang="ru-RU" smtClean="0">
                <a:solidFill>
                  <a:prstClr val="black">
                    <a:tint val="75000"/>
                  </a:prstClr>
                </a:solidFill>
              </a:rPr>
              <a:pPr/>
              <a:t>21.12.2012</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2E54FA39-66AD-47C3-82C4-8E4C57E23364}" type="slidenum">
              <a:rPr lang="ru-RU" smtClean="0">
                <a:solidFill>
                  <a:prstClr val="black">
                    <a:tint val="75000"/>
                  </a:prstClr>
                </a:solidFill>
              </a:rPr>
              <a:pPr/>
              <a:t>‹#›</a:t>
            </a:fld>
            <a:endParaRPr lang="ru-RU">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1DD786-821B-422C-BCD8-349B92AAC803}" type="datetimeFigureOut">
              <a:rPr lang="ru-RU" smtClean="0">
                <a:solidFill>
                  <a:prstClr val="black">
                    <a:tint val="75000"/>
                  </a:prstClr>
                </a:solidFill>
              </a:rPr>
              <a:pPr/>
              <a:t>21.12.2012</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54FA39-66AD-47C3-82C4-8E4C57E23364}" type="slidenum">
              <a:rPr lang="ru-RU" smtClean="0">
                <a:solidFill>
                  <a:prstClr val="black">
                    <a:tint val="75000"/>
                  </a:prstClr>
                </a:solidFill>
              </a:rPr>
              <a:pPr/>
              <a:t>‹#›</a:t>
            </a:fld>
            <a:endParaRPr lang="ru-RU">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3" Type="http://schemas.openxmlformats.org/officeDocument/2006/relationships/diagramData" Target="../diagrams/data3.xml"/><Relationship Id="rId18" Type="http://schemas.openxmlformats.org/officeDocument/2006/relationships/diagramData" Target="../diagrams/data4.xml"/><Relationship Id="rId26" Type="http://schemas.openxmlformats.org/officeDocument/2006/relationships/diagramColors" Target="../diagrams/colors5.xml"/><Relationship Id="rId39" Type="http://schemas.openxmlformats.org/officeDocument/2006/relationships/diagramLayout" Target="../diagrams/layout8.xml"/><Relationship Id="rId21" Type="http://schemas.openxmlformats.org/officeDocument/2006/relationships/diagramColors" Target="../diagrams/colors4.xml"/><Relationship Id="rId34" Type="http://schemas.openxmlformats.org/officeDocument/2006/relationships/diagramLayout" Target="../diagrams/layout7.xml"/><Relationship Id="rId42" Type="http://schemas.microsoft.com/office/2007/relationships/diagramDrawing" Target="../diagrams/drawing8.xml"/><Relationship Id="rId47" Type="http://schemas.microsoft.com/office/2007/relationships/diagramDrawing" Target="../diagrams/drawing9.xml"/><Relationship Id="rId50" Type="http://schemas.openxmlformats.org/officeDocument/2006/relationships/diagramQuickStyle" Target="../diagrams/quickStyle10.xml"/><Relationship Id="rId55" Type="http://schemas.openxmlformats.org/officeDocument/2006/relationships/diagramQuickStyle" Target="../diagrams/quickStyle11.xml"/><Relationship Id="rId63" Type="http://schemas.openxmlformats.org/officeDocument/2006/relationships/diagramData" Target="../diagrams/data13.xml"/><Relationship Id="rId7" Type="http://schemas.microsoft.com/office/2007/relationships/diagramDrawing" Target="../diagrams/drawing1.xml"/><Relationship Id="rId2" Type="http://schemas.openxmlformats.org/officeDocument/2006/relationships/notesSlide" Target="../notesSlides/notesSlide3.xml"/><Relationship Id="rId16" Type="http://schemas.openxmlformats.org/officeDocument/2006/relationships/diagramColors" Target="../diagrams/colors3.xml"/><Relationship Id="rId29" Type="http://schemas.openxmlformats.org/officeDocument/2006/relationships/diagramLayout" Target="../diagrams/layout6.xml"/><Relationship Id="rId1" Type="http://schemas.openxmlformats.org/officeDocument/2006/relationships/slideLayout" Target="../slideLayouts/slideLayout7.xml"/><Relationship Id="rId6" Type="http://schemas.openxmlformats.org/officeDocument/2006/relationships/diagramColors" Target="../diagrams/colors1.xml"/><Relationship Id="rId11" Type="http://schemas.openxmlformats.org/officeDocument/2006/relationships/diagramColors" Target="../diagrams/colors2.xml"/><Relationship Id="rId24" Type="http://schemas.openxmlformats.org/officeDocument/2006/relationships/diagramLayout" Target="../diagrams/layout5.xml"/><Relationship Id="rId32" Type="http://schemas.microsoft.com/office/2007/relationships/diagramDrawing" Target="../diagrams/drawing6.xml"/><Relationship Id="rId37" Type="http://schemas.microsoft.com/office/2007/relationships/diagramDrawing" Target="../diagrams/drawing7.xml"/><Relationship Id="rId40" Type="http://schemas.openxmlformats.org/officeDocument/2006/relationships/diagramQuickStyle" Target="../diagrams/quickStyle8.xml"/><Relationship Id="rId45" Type="http://schemas.openxmlformats.org/officeDocument/2006/relationships/diagramQuickStyle" Target="../diagrams/quickStyle9.xml"/><Relationship Id="rId53" Type="http://schemas.openxmlformats.org/officeDocument/2006/relationships/diagramData" Target="../diagrams/data11.xml"/><Relationship Id="rId58" Type="http://schemas.openxmlformats.org/officeDocument/2006/relationships/diagramData" Target="../diagrams/data12.xml"/><Relationship Id="rId66" Type="http://schemas.openxmlformats.org/officeDocument/2006/relationships/diagramColors" Target="../diagrams/colors13.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23" Type="http://schemas.openxmlformats.org/officeDocument/2006/relationships/diagramData" Target="../diagrams/data5.xml"/><Relationship Id="rId28" Type="http://schemas.openxmlformats.org/officeDocument/2006/relationships/diagramData" Target="../diagrams/data6.xml"/><Relationship Id="rId36" Type="http://schemas.openxmlformats.org/officeDocument/2006/relationships/diagramColors" Target="../diagrams/colors7.xml"/><Relationship Id="rId49" Type="http://schemas.openxmlformats.org/officeDocument/2006/relationships/diagramLayout" Target="../diagrams/layout10.xml"/><Relationship Id="rId57" Type="http://schemas.microsoft.com/office/2007/relationships/diagramDrawing" Target="../diagrams/drawing11.xml"/><Relationship Id="rId61" Type="http://schemas.openxmlformats.org/officeDocument/2006/relationships/diagramColors" Target="../diagrams/colors12.xml"/><Relationship Id="rId10" Type="http://schemas.openxmlformats.org/officeDocument/2006/relationships/diagramQuickStyle" Target="../diagrams/quickStyle2.xml"/><Relationship Id="rId19" Type="http://schemas.openxmlformats.org/officeDocument/2006/relationships/diagramLayout" Target="../diagrams/layout4.xml"/><Relationship Id="rId31" Type="http://schemas.openxmlformats.org/officeDocument/2006/relationships/diagramColors" Target="../diagrams/colors6.xml"/><Relationship Id="rId44" Type="http://schemas.openxmlformats.org/officeDocument/2006/relationships/diagramLayout" Target="../diagrams/layout9.xml"/><Relationship Id="rId52" Type="http://schemas.microsoft.com/office/2007/relationships/diagramDrawing" Target="../diagrams/drawing10.xml"/><Relationship Id="rId60" Type="http://schemas.openxmlformats.org/officeDocument/2006/relationships/diagramQuickStyle" Target="../diagrams/quickStyle12.xml"/><Relationship Id="rId65" Type="http://schemas.openxmlformats.org/officeDocument/2006/relationships/diagramQuickStyle" Target="../diagrams/quickStyle13.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 Id="rId27" Type="http://schemas.microsoft.com/office/2007/relationships/diagramDrawing" Target="../diagrams/drawing5.xml"/><Relationship Id="rId30" Type="http://schemas.openxmlformats.org/officeDocument/2006/relationships/diagramQuickStyle" Target="../diagrams/quickStyle6.xml"/><Relationship Id="rId35" Type="http://schemas.openxmlformats.org/officeDocument/2006/relationships/diagramQuickStyle" Target="../diagrams/quickStyle7.xml"/><Relationship Id="rId43" Type="http://schemas.openxmlformats.org/officeDocument/2006/relationships/diagramData" Target="../diagrams/data9.xml"/><Relationship Id="rId48" Type="http://schemas.openxmlformats.org/officeDocument/2006/relationships/diagramData" Target="../diagrams/data10.xml"/><Relationship Id="rId56" Type="http://schemas.openxmlformats.org/officeDocument/2006/relationships/diagramColors" Target="../diagrams/colors11.xml"/><Relationship Id="rId64" Type="http://schemas.openxmlformats.org/officeDocument/2006/relationships/diagramLayout" Target="../diagrams/layout13.xml"/><Relationship Id="rId8" Type="http://schemas.openxmlformats.org/officeDocument/2006/relationships/diagramData" Target="../diagrams/data2.xml"/><Relationship Id="rId51" Type="http://schemas.openxmlformats.org/officeDocument/2006/relationships/diagramColors" Target="../diagrams/colors10.xml"/><Relationship Id="rId3" Type="http://schemas.openxmlformats.org/officeDocument/2006/relationships/diagramData" Target="../diagrams/data1.xml"/><Relationship Id="rId12" Type="http://schemas.microsoft.com/office/2007/relationships/diagramDrawing" Target="../diagrams/drawing2.xml"/><Relationship Id="rId17" Type="http://schemas.microsoft.com/office/2007/relationships/diagramDrawing" Target="../diagrams/drawing3.xml"/><Relationship Id="rId25" Type="http://schemas.openxmlformats.org/officeDocument/2006/relationships/diagramQuickStyle" Target="../diagrams/quickStyle5.xml"/><Relationship Id="rId33" Type="http://schemas.openxmlformats.org/officeDocument/2006/relationships/diagramData" Target="../diagrams/data7.xml"/><Relationship Id="rId38" Type="http://schemas.openxmlformats.org/officeDocument/2006/relationships/diagramData" Target="../diagrams/data8.xml"/><Relationship Id="rId46" Type="http://schemas.openxmlformats.org/officeDocument/2006/relationships/diagramColors" Target="../diagrams/colors9.xml"/><Relationship Id="rId59" Type="http://schemas.openxmlformats.org/officeDocument/2006/relationships/diagramLayout" Target="../diagrams/layout12.xml"/><Relationship Id="rId67" Type="http://schemas.microsoft.com/office/2007/relationships/diagramDrawing" Target="../diagrams/drawing13.xml"/><Relationship Id="rId20" Type="http://schemas.openxmlformats.org/officeDocument/2006/relationships/diagramQuickStyle" Target="../diagrams/quickStyle4.xml"/><Relationship Id="rId41" Type="http://schemas.openxmlformats.org/officeDocument/2006/relationships/diagramColors" Target="../diagrams/colors8.xml"/><Relationship Id="rId54" Type="http://schemas.openxmlformats.org/officeDocument/2006/relationships/diagramLayout" Target="../diagrams/layout11.xml"/><Relationship Id="rId62" Type="http://schemas.microsoft.com/office/2007/relationships/diagramDrawing" Target="../diagrams/drawing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841057"/>
            <a:ext cx="7772400" cy="1470025"/>
          </a:xfrm>
        </p:spPr>
        <p:txBody>
          <a:bodyPr>
            <a:normAutofit fontScale="90000"/>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r"/>
            <a:r>
              <a:rPr lang="ru-RU" b="1" cap="all" dirty="0" smtClean="0">
                <a:ln w="9000" cmpd="sng">
                  <a:solidFill>
                    <a:schemeClr val="accent4">
                      <a:shade val="50000"/>
                      <a:satMod val="120000"/>
                    </a:schemeClr>
                  </a:solidFill>
                  <a:prstDash val="solid"/>
                </a:ln>
                <a:solidFill>
                  <a:schemeClr val="accent1">
                    <a:lumMod val="75000"/>
                  </a:schemeClr>
                </a:solidFill>
                <a:effectLst>
                  <a:reflection blurRad="12700" stA="28000" endPos="45000" dist="1000" dir="5400000" sy="-100000" algn="bl" rotWithShape="0"/>
                </a:effectLst>
              </a:rPr>
              <a:t>Оценка </a:t>
            </a:r>
            <a:r>
              <a:rPr lang="ru-RU" b="1" cap="all" dirty="0">
                <a:ln w="9000" cmpd="sng">
                  <a:solidFill>
                    <a:schemeClr val="accent4">
                      <a:shade val="50000"/>
                      <a:satMod val="120000"/>
                    </a:schemeClr>
                  </a:solidFill>
                  <a:prstDash val="solid"/>
                </a:ln>
                <a:solidFill>
                  <a:schemeClr val="accent1">
                    <a:lumMod val="75000"/>
                  </a:schemeClr>
                </a:solidFill>
                <a:effectLst>
                  <a:reflection blurRad="12700" stA="28000" endPos="45000" dist="1000" dir="5400000" sy="-100000" algn="bl" rotWithShape="0"/>
                </a:effectLst>
              </a:rPr>
              <a:t>качества информационно-образовательной среды образовательного </a:t>
            </a:r>
            <a:r>
              <a:rPr lang="ru-RU" b="1" cap="all" dirty="0" smtClean="0">
                <a:ln w="9000" cmpd="sng">
                  <a:solidFill>
                    <a:schemeClr val="accent4">
                      <a:shade val="50000"/>
                      <a:satMod val="120000"/>
                    </a:schemeClr>
                  </a:solidFill>
                  <a:prstDash val="solid"/>
                </a:ln>
                <a:solidFill>
                  <a:schemeClr val="accent1">
                    <a:lumMod val="75000"/>
                  </a:schemeClr>
                </a:solidFill>
                <a:effectLst>
                  <a:reflection blurRad="12700" stA="28000" endPos="45000" dist="1000" dir="5400000" sy="-100000" algn="bl" rotWithShape="0"/>
                </a:effectLst>
              </a:rPr>
              <a:t>учреждения: </a:t>
            </a:r>
            <a:r>
              <a:rPr lang="ru-RU" b="1" cap="all" dirty="0" smtClean="0">
                <a:ln w="9000" cmpd="sng">
                  <a:solidFill>
                    <a:schemeClr val="accent4">
                      <a:shade val="50000"/>
                      <a:satMod val="120000"/>
                    </a:schemeClr>
                  </a:solidFill>
                  <a:prstDash val="solid"/>
                </a:ln>
                <a:solidFill>
                  <a:schemeClr val="accent1">
                    <a:lumMod val="75000"/>
                  </a:schemeClr>
                </a:solidFill>
                <a:effectLst>
                  <a:reflection blurRad="12700" stA="28000" endPos="45000" dist="1000" dir="5400000" sy="-100000" algn="bl" rotWithShape="0"/>
                </a:effectLst>
              </a:rPr>
              <a:t/>
            </a:r>
            <a:br>
              <a:rPr lang="ru-RU" b="1" cap="all" dirty="0" smtClean="0">
                <a:ln w="9000" cmpd="sng">
                  <a:solidFill>
                    <a:schemeClr val="accent4">
                      <a:shade val="50000"/>
                      <a:satMod val="120000"/>
                    </a:schemeClr>
                  </a:solidFill>
                  <a:prstDash val="solid"/>
                </a:ln>
                <a:solidFill>
                  <a:schemeClr val="accent1">
                    <a:lumMod val="75000"/>
                  </a:schemeClr>
                </a:solidFill>
                <a:effectLst>
                  <a:reflection blurRad="12700" stA="28000" endPos="45000" dist="1000" dir="5400000" sy="-100000" algn="bl" rotWithShape="0"/>
                </a:effectLst>
              </a:rPr>
            </a:br>
            <a:r>
              <a:rPr lang="ru-RU" sz="3600" b="1" cap="all" dirty="0" smtClean="0">
                <a:ln w="9000" cmpd="sng">
                  <a:solidFill>
                    <a:schemeClr val="accent4">
                      <a:shade val="50000"/>
                      <a:satMod val="120000"/>
                    </a:schemeClr>
                  </a:solidFill>
                  <a:prstDash val="solid"/>
                </a:ln>
                <a:solidFill>
                  <a:schemeClr val="accent1">
                    <a:lumMod val="75000"/>
                  </a:schemeClr>
                </a:solidFill>
                <a:effectLst>
                  <a:reflection blurRad="12700" stA="28000" endPos="45000" dist="1000" dir="5400000" sy="-100000" algn="bl" rotWithShape="0"/>
                </a:effectLst>
              </a:rPr>
              <a:t>Теоретические </a:t>
            </a:r>
            <a:r>
              <a:rPr lang="ru-RU" sz="3600" b="1" cap="all" dirty="0">
                <a:ln w="9000" cmpd="sng">
                  <a:solidFill>
                    <a:schemeClr val="accent4">
                      <a:shade val="50000"/>
                      <a:satMod val="120000"/>
                    </a:schemeClr>
                  </a:solidFill>
                  <a:prstDash val="solid"/>
                </a:ln>
                <a:solidFill>
                  <a:schemeClr val="accent1">
                    <a:lumMod val="75000"/>
                  </a:schemeClr>
                </a:solidFill>
                <a:effectLst>
                  <a:reflection blurRad="12700" stA="28000" endPos="45000" dist="1000" dir="5400000" sy="-100000" algn="bl" rotWithShape="0"/>
                </a:effectLst>
              </a:rPr>
              <a:t>основы </a:t>
            </a:r>
            <a:r>
              <a:rPr lang="ru-RU" sz="3600" b="1" cap="all" dirty="0" smtClean="0">
                <a:ln w="9000" cmpd="sng">
                  <a:solidFill>
                    <a:schemeClr val="accent4">
                      <a:shade val="50000"/>
                      <a:satMod val="120000"/>
                    </a:schemeClr>
                  </a:solidFill>
                  <a:prstDash val="solid"/>
                </a:ln>
                <a:solidFill>
                  <a:schemeClr val="accent1">
                    <a:lumMod val="75000"/>
                  </a:schemeClr>
                </a:solidFill>
                <a:effectLst>
                  <a:reflection blurRad="12700" stA="28000" endPos="45000" dist="1000" dir="5400000" sy="-100000" algn="bl" rotWithShape="0"/>
                </a:effectLst>
              </a:rPr>
              <a:t>исследования</a:t>
            </a:r>
            <a:r>
              <a:rPr lang="ru-RU" sz="3600" b="1" dirty="0">
                <a:ln>
                  <a:prstDash val="solid"/>
                </a:ln>
                <a:solidFill>
                  <a:schemeClr val="accent1">
                    <a:lumMod val="75000"/>
                  </a:schemeClr>
                </a:solidFill>
                <a:effectLst>
                  <a:outerShdw blurRad="88000" dist="50800" dir="5040000" algn="tl">
                    <a:schemeClr val="accent4">
                      <a:tint val="80000"/>
                      <a:satMod val="250000"/>
                      <a:alpha val="45000"/>
                    </a:schemeClr>
                  </a:outerShdw>
                </a:effectLst>
              </a:rPr>
              <a:t/>
            </a:r>
            <a:br>
              <a:rPr lang="ru-RU" sz="3600" b="1" dirty="0">
                <a:ln>
                  <a:prstDash val="solid"/>
                </a:ln>
                <a:solidFill>
                  <a:schemeClr val="accent1">
                    <a:lumMod val="75000"/>
                  </a:schemeClr>
                </a:solidFill>
                <a:effectLst>
                  <a:outerShdw blurRad="88000" dist="50800" dir="5040000" algn="tl">
                    <a:schemeClr val="accent4">
                      <a:tint val="80000"/>
                      <a:satMod val="250000"/>
                      <a:alpha val="45000"/>
                    </a:schemeClr>
                  </a:outerShdw>
                </a:effectLst>
              </a:rPr>
            </a:br>
            <a:endParaRPr lang="ru-RU" b="1" dirty="0">
              <a:ln>
                <a:prstDash val="solid"/>
              </a:ln>
              <a:solidFill>
                <a:schemeClr val="accent1">
                  <a:lumMod val="75000"/>
                </a:schemeClr>
              </a:solidFill>
              <a:effectLst>
                <a:outerShdw blurRad="88000" dist="50800" dir="5040000" algn="tl">
                  <a:schemeClr val="accent4">
                    <a:tint val="80000"/>
                    <a:satMod val="250000"/>
                    <a:alpha val="45000"/>
                  </a:schemeClr>
                </a:outerShdw>
              </a:effectLst>
            </a:endParaRPr>
          </a:p>
        </p:txBody>
      </p:sp>
      <p:sp>
        <p:nvSpPr>
          <p:cNvPr id="4" name="Rectangle 3"/>
          <p:cNvSpPr txBox="1">
            <a:spLocks noChangeArrowheads="1"/>
          </p:cNvSpPr>
          <p:nvPr/>
        </p:nvSpPr>
        <p:spPr>
          <a:xfrm>
            <a:off x="1120775" y="4292600"/>
            <a:ext cx="7772400" cy="17526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3200" b="1" i="1" u="none" strike="noStrike" kern="1200" cap="none" spc="0" normalizeH="0" baseline="0" noProof="0" dirty="0" err="1" smtClean="0">
                <a:ln>
                  <a:noFill/>
                </a:ln>
                <a:solidFill>
                  <a:srgbClr val="000066"/>
                </a:solidFill>
                <a:effectLst/>
                <a:uLnTx/>
                <a:uFillTx/>
                <a:latin typeface="+mn-lt"/>
                <a:ea typeface="+mn-ea"/>
                <a:cs typeface="+mn-cs"/>
              </a:rPr>
              <a:t>Конопатова</a:t>
            </a:r>
            <a:r>
              <a:rPr kumimoji="0" lang="ru-RU" sz="3200" b="1" i="1" u="none" strike="noStrike" kern="1200" cap="none" spc="0" normalizeH="0" baseline="0" noProof="0" dirty="0" smtClean="0">
                <a:ln>
                  <a:noFill/>
                </a:ln>
                <a:solidFill>
                  <a:srgbClr val="000066"/>
                </a:solidFill>
                <a:effectLst/>
                <a:uLnTx/>
                <a:uFillTx/>
                <a:latin typeface="+mn-lt"/>
                <a:ea typeface="+mn-ea"/>
                <a:cs typeface="+mn-cs"/>
              </a:rPr>
              <a:t> Нина Константиновна</a:t>
            </a:r>
          </a:p>
        </p:txBody>
      </p:sp>
      <p:sp>
        <p:nvSpPr>
          <p:cNvPr id="5" name="Прямоугольник 4"/>
          <p:cNvSpPr/>
          <p:nvPr/>
        </p:nvSpPr>
        <p:spPr>
          <a:xfrm>
            <a:off x="4572000" y="5032638"/>
            <a:ext cx="4572000" cy="1569660"/>
          </a:xfrm>
          <a:prstGeom prst="rect">
            <a:avLst/>
          </a:prstGeom>
        </p:spPr>
        <p:txBody>
          <a:bodyPr>
            <a:spAutoFit/>
          </a:bodyPr>
          <a:lstStyle/>
          <a:p>
            <a:pPr>
              <a:spcBef>
                <a:spcPct val="50000"/>
              </a:spcBef>
            </a:pPr>
            <a:r>
              <a:rPr lang="ru-RU" sz="2400" b="1" dirty="0" smtClean="0">
                <a:solidFill>
                  <a:srgbClr val="000066"/>
                </a:solidFill>
              </a:rPr>
              <a:t>научный руководитель</a:t>
            </a:r>
            <a:r>
              <a:rPr lang="ru-RU" sz="2400" dirty="0" smtClean="0">
                <a:solidFill>
                  <a:srgbClr val="000066"/>
                </a:solidFill>
              </a:rPr>
              <a:t>: </a:t>
            </a:r>
          </a:p>
          <a:p>
            <a:pPr>
              <a:spcBef>
                <a:spcPct val="50000"/>
              </a:spcBef>
            </a:pPr>
            <a:r>
              <a:rPr lang="ru-RU" sz="2400" dirty="0" smtClean="0">
                <a:solidFill>
                  <a:srgbClr val="000066"/>
                </a:solidFill>
              </a:rPr>
              <a:t>доктор </a:t>
            </a:r>
            <a:r>
              <a:rPr lang="ru-RU" sz="2400" dirty="0" err="1" smtClean="0">
                <a:solidFill>
                  <a:srgbClr val="000066"/>
                </a:solidFill>
              </a:rPr>
              <a:t>пед</a:t>
            </a:r>
            <a:r>
              <a:rPr lang="ru-RU" sz="2400" dirty="0" smtClean="0">
                <a:solidFill>
                  <a:srgbClr val="000066"/>
                </a:solidFill>
              </a:rPr>
              <a:t>. </a:t>
            </a:r>
            <a:r>
              <a:rPr lang="ru-RU" sz="2400" dirty="0" smtClean="0">
                <a:solidFill>
                  <a:srgbClr val="000066"/>
                </a:solidFill>
              </a:rPr>
              <a:t>наук, профессор </a:t>
            </a:r>
          </a:p>
          <a:p>
            <a:pPr>
              <a:spcBef>
                <a:spcPct val="50000"/>
              </a:spcBef>
            </a:pPr>
            <a:r>
              <a:rPr lang="ru-RU" sz="2400" b="1" dirty="0" smtClean="0">
                <a:solidFill>
                  <a:srgbClr val="000066"/>
                </a:solidFill>
              </a:rPr>
              <a:t>Е.В.Пискунова</a:t>
            </a:r>
            <a:endParaRPr lang="ru-RU" sz="2400" dirty="0"/>
          </a:p>
        </p:txBody>
      </p:sp>
      <p:sp>
        <p:nvSpPr>
          <p:cNvPr id="33794" name="AutoShape 2" descr="data:image/jpeg;base64,/9j/4AAQSkZJRgABAQAAAQABAAD/2wCEAAkGBwgHBgkIBwgKCgkLDRYPDQwMDRsUFRAWIB0iIiAdHx8kKDQsJCYxJx8fLT0tMTU3Ojo6Iys/RD84QzQ5OjcBCgoKDQwNGg8PGjclHyU3Nzc3Nzc3Nzc3Nzc3Nzc3Nzc3Nzc3Nzc3Nzc3Nzc3Nzc3Nzc3Nzc3Nzc3Nzc3Nzc3N//AABEIAKAAgQMBIgACEQEDEQH/xAAcAAACAwEBAQEAAAAAAAAAAAAABgUHCAMEAQL/xABREAABAwICBAgJBwYLCQAAAAABAgMEAAUGERIhMUE0UWFxcnSxshMWIjZWc5GS0xQzNUJigbMHIzJSodIXJCVTV4KDlJXB4xVDVWOTosLR8P/EABoBAQACAwEAAAAAAAAAAAAAAAACBgMEBQH/xAAsEQACAgADBQgCAwAAAAAAAAAAAQIDBBExMkGRsfASExQhUXHB4aHRIlKi/9oADAMBAAIRAxEAPwC1MboS5hqS2tIUha2kqBGoguJpFxfcbLh69rt7GB4E1KG0rLuiE6zuyDZ7asLFEZUqwy20IkLUEhaURwkuEpIUAkK1Z6t9KFvvF+ubSnYP+23QhZQ4PBQkqQobUqSVZg8hFbNOmb55AU/G21/0dQPb/pV+Tiy27vyeW8f/AHq6efDYq/mb57kH9+jw2Kv5m+e5B/frP24en+mBG8bLb/R7b/Z/p1+VYrt/1fye24c6f9Onh2XiZltTryL022gaS1rTAASN5Pl13w5IvV+ZMhFwukSP9RyRGjgOcqQMyRy7Duzo7IJZ5flgr1eLragZu4BtaU8ZGX/hXRjG1gP6eHZcTqN0cTl9w0RVrKs91UPKxC8rkVEZI7Kjp2Fp0n5x+yyxvE6zpXn96Vio99U9V+WBQi43tJKfAX7ENuy+q+23Kb+/MKV7CKY7diuZIKRb7rYrvmfmlOKhvZciTpAn2VF3PAbSmyXsOR15D9Ozyy0v7m3PJ/bSbc8EOFxxNkeXKdaGku3yW/AykDjCTqWOVP7ako0WaPIFvJxXFjr8He4kq0q/nJSM2T/apzR7SKnmnW3UJcaWlaFDNKknMEchrOFoxVfrGpbUeY4psEpXFlZuN6toKVHVy5ZU64WxJb50hKLS6nD90WdUY+VAkq4tD6hPJkde+oW4NxWaBbtfah7LezNfcgTmDDubKdJ2MpWeknZpoV9ZBO/buIFTFabTTyYCiiivAFFFFAfCM6X7i0iJi21SGU6Lkxt5h8p1eECU6ac+PLI5H7RphqCu2vFFi6Ek/fop/wDdShqChI+L8Rlhsm9ziSkZ/nTxV+1YuxHkf5amj+1NQMbgzXQHZXQ7DzV3+7h6A0Aw0b/PhQ5qlOQocFiS60rY+8vPR0+MJCScjqJIO6m4DIACljCfD5fUYXcVTRXBs1yBykPtxmHHnlBDbaStajsAGsmvLZbmzebVGuMZK0tSEaSQvaNe+oLHtxaajNwXVfmFJVJmgbfkzespHKtRQjL7RpTi4qww2yTFxFf4Da1qc+SNtIKWipRUoDNs6syd55NVThS5RzSBa9R93tEO7MpbloIU2rSaeQdFxpX6yVDWD276rzxxsHpbiT/otfCr8nGVhB87MTHmaa+FU1hrE80nwYOGNsOOXBuSH0pN+gs+G8MhGQuMcaivRGoOJ3gcm4jKrtR31aqMXYYTPizpF9xBLXFUoobeab0TpJyIOSBmCDsz3DiqsZ5YVOkqiBQjF5ZaChkQjM5ZjmroYbtJOMkCysEXaRiW2G3uPfy7ak+HtslR1rSNRQrjH1TntBB2jOrQstwbutqjT2QUpfQFaB2oO9J5Qcx91UN+TB5bOOrX4PP86XG18qdBR/yFXRg9KW7fLab+bRcZQT97qif2k1pYytRl5AnqKKK0wFFFFAFQV186bH6uT3UVO1BXXzpsfq5PdRUoa8eQM0xuDNdAdldDsPNXONwZroDsrodh5qsTBofCfD5fUYXcVTMshKSVEAAZkndSzhPh8vqMLuKqeucNNxt8iEt11pL7ZbUtpWSgDqORqvT2gVrcEnF5lfJBIkmW8lS0RglOhGRn4JCnFeSnSUS4RrVrGrfQn8nLOXlYdWo8ZvR/ybqx7TbIdpgtwoDCGWG9iUjbyk7zy17ayK9x8oaAqv8Ag6Y9HFf40fh0fwdMejiv8aPw6tSvhp4mz15/sFTO4HtkSZAYnWF1tMyQGEFF3Usg5FROWgM8kpJ27qrO4oYauMtuJn8nQ+tLWZz8gKIGvmq5cS3xKE3K/Bf8XgNrg24E6npKv01jjCctEdFdUtEjPy5DMWK2p191QQhCRmVE10MLKUs5SYG/8lzDbN3l3yXqiWqKt5a/tEEAc+WlVx4ThuwbBFbkjKS5pPvjiccUVqHtURSjhbD7aAzYmClyJBdTIushP6MiUAClkcaU6ieZI3mrFFaWKs7cwfaKKK1QFFFFAFQV186bH6uT3UVO1BXXzpsfq5PdRUoa8eQM0xuDNdAdldDsPNXONwZroDsrodh5qsTBofCfD5fUYXcVTRSvhPh8vqMLuKpoqvWbQCiiuUh9mOyt591DTTYzWtxQSlI4yTUAdKWr3c13B560Wx8MoaGdxn55JioyzKUne4Rn0RrO4Hw3nEZlRFPiUq1WXMpVOWNF6T9lhJ15HX5e3iG8V9Pus3FDCrXh6Mm14djZqeddVoI4yt5fHnry1knj3bFVDl5sHixfeTiK5RLRYI6zbYeTMJhtOtxWzSy5d2e7MnaaZ8H4adgPLh25aVXfR0Z9wSApu3pO1tvcp0jfsTv3A+zB+FfzJFr8NGiLGi9dXEaEiUnellP+7bP6x1ndx1YtugRrZEREgsIZjtjyEIGocf38tZrr1GPYhoD5a7dFtUFqHCRoMtDIAnMnjJJ1knaSdZr10UVo6gKKKKAKKKKAKgrr502P1cnuoqdqCuvnTY/Vye6ipQ148gZpjcGa6A7K6HYeaucbgzXQHZXQ7DzVYmDQ+E+Hy+owu4qmc0sYT4fL6jC7iqlMTqUjDl0UgkKER0gg6wdE1X5rOeQOFxxHHYkrhW9pdwuCRrjMEZN8riz5KBz6+IGq/v2KEvzkRlaF9uul+ZgRgTDjqB373lDj2DL6teq5w2LwzEtdifku2xLCQ/BtbSUNqd3+EfPkgbM06zyVN2PA6Y7HgpZaiRlDyoUAlIc9Y8fLc/7RyVniq61m+uumBHastwxBdi7fXXrrcU6jb4rgS3H5HHR5DY1/opzUac7PbrG1Oag3a525+awc2bYyoIjxzyN5+Wv7SszzZ0wXTDrMqyptVvfctTCCCkQgEDIfVIH1TvyyPLUC+F2+Aix3K2WpppR0IzimP4nJP6ihtaWd2eee7PZXjt7xZJgeABX2qytl9ahT1W6NKdsc9o6Jtl0UXIqz/wAtw60g7sjlxJNOdtv6HZSYFyYXAuCh5LTpzQ76pexfNtG8CsMq5RBNUV8zr7WMBRRRQBRRRQBUFdfOmx+rk91FTtQV186bH6uT3UVKGvHkDNMbgzXQHZXQ7DzVzjcGa6A7K6HYearEwaHwnw+X1GF3FUwTmflEN9kIbX4RBToupzSrPcRxUv4T4fL6jC7iqaKr1m0BNtNxv63nrZ8ks8GRFGfyY+EALexK0ZDIp7NhrgcZOAkG94XBGo/n11N3VCU4osroSPCFqS2VfZKUqy9qR7Kzk/wh3pntrbw9MbtQXm3i95xxLbd6wwpayEpSH3MyTsFfq9zr44sWZyHZ7g/KT5cUeEyS3nkVrJGSR+05aqpK0fS8DrLXfFaGsyAMR4gVvLjGvk8ENXNt9ppfUqWsvMCTibCz0uOzaLi6l2elsm1T1ai9ojMxnFHMkgZlKjtHKDmpYexa7b0mz4jjqnWsL0VNu5l2MoHag7Rkd27LURV3362f7VtjsZLhae1LYeG1p1OtChzHKqW/KJAD6YeImmfBGbpMzWxsbktnRUPv0T7ue+pYexWLsTBZtrvCra3HVJmfL7JJyES5k+U2TqCHuwL49R16y2Z1nzAmKhZJK4NySHrLM8mSysZhOYy0subaN4q37G85apqbJIeU/GcQXbbIUcy42NrZVvKcxkd6ePImsGIocJAZaKKK1gFFFFAFQV186bH6uT3UVO1BXXzpsfq5PdRUoa8eQM0xuDNdAdldDsPNXONwZroDsrodh5qsTBofCfD5fUYXcVTRSvhPh8vqMLuKpoqvWbQIS7+cVk5pHcFZvf4Q70z21pC7+cVk5pHcFZvf4Q70z210MDo+t7B6LR9MQOstd8Voi0ecN/8AWsfhCs72j6YgdZa74rRFo84b/wCtY/CFMdu9vlAmqrnHFt04uJIJHkOst3SOBtC0HRdA+5KT/WNWPStidhDt8tySPnIM5pR+yUtkj2gVoVPKQM9VaOAbk7fcNPWbT/lS1ESbc4pWvIHUnPi+qfsqyqrG9bac+KpzBdzXaMU22Wg5DwyWnOVCzontz+6uzfDt1v1QNE2mc3c7bGnNAhD7QcCTtTmNYPKDqr11AYWHyZ6727IhMactTYP6jgDneUofdU/XDksmAooorwBUFdfOmx+rk91FTtQV186bH6uT3UVKGvHkDNMbgzXQHZXQ7DzVzjcGa6A7K6HYearEwaHwnw+X1GF3FU0Ur4T4fL6jC7iqaKr1m0CEu/nFZOaR3BWb3+EO9M9taQu/nFZOaR3BWb3+EO9M9tdDA6Prewei0fTEDrLXfFaItHnDf/WMfhCs72j6XgdZa74rQ1lOeIsQ8jzH4KaY7d7fKBO0t4i+n7T1aZ3EUyUt4i+n7T1aZ3EVz69oGc2/m08wr9BZbIWNqTmOevy382nmFC9aTzVYTw0bZ3ScVzx9WRbokgHjVm6k/sCaY6U7GrO9Wlze/Ykk/wBVSP3zTZVes1PQoooqACoK6+dNj9XJ7qKnagrr502P1cnuoqUNePIGaY3BmugOyuh2HmrnG4M10B2V0Ow81WJg0PhPh8vqMLuKpopXwnw+X1GF3FU0VXrNoEJd/OKyc0juCs3v8Id6Z7a0hd/OKyc0juCs3v8ACHeme2uhgdH1vYPRaPpiB1lrvitDWXzjxF69j8FNZ5tH0xA6y13xWhrL5x4i9ex+CmmO3e3ygTtLeIvp+09WmdxFMlLeIvp+09WmdxFc+vaBnNv5tPMK+nYeavjfzaeYV9Ow81WE8L+sJyn4XOZzVYlD8E040n2RBTPwuNujZF5+xmnCq/Zr16noUUUVjB8JypYuM5pWJHJIUCxZoDqn1/VDjmiQnPjCUEnpDjrwXHHtulPKg2a4w21bHJ8lwJaZ6IJBcVxZauM1FXxmxT7I3aIOMYMWOpRclLUtLjkpZOZK1aQ368ubcMqzQraf8kCmmk6DSEnalIH7K/R2GnzxIw76dW73E/Eo8SMO+nVu9xPxK6/ia+kwM0HE9viOCTBxDamvDRWG3G5Md1ZSpCctqSOOvb48t+klg/uj/wC/SZ4k4d9Ord7ifiUeJGHfTq3e4n4laTroe98PoDg3iy2vXWJMuOI7StEVLmiiOw6kkqGW0k1SzxCnnFDWCoke2nnxJw76dW73E/Eo8SMO+nVu9xPxKzUyqq0b4fQE22OIaucN1xWiht9tSlHcAoE1cK8V22Pd7hMt2JLSlqYpCiiRHdUUlKAnaCOKlDxIw76dW73E/Eo8ScO+nVu9xPxKWypt1b4fQHPx5b9JLB/dH/3687mKbdJuDEyfiK1LTHYfQhuNHdQVFaQNZUTxUqeJGHfTq3e4n4lHiRh306t3uJ+JWFV0Le+H0BCQMkgcQoV+iean3xIw76dW73E/Eo8SMO+nVu9xPxK3fE19JjIseJlGueF1KIShducjp16irRbUB7EK9lNgqvLU5Y2LEm0XXF1vmNMEGK+24lp1jR/RyVpHZu9msV6I+O4lrcRHu1zhT45OSJ8NaSrk8I0DmDypzHIK5Mq3J+QHuil7x2w3/wAaie9RWPu5/wBW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33795" name="Picture 3"/>
          <p:cNvPicPr>
            <a:picLocks noChangeAspect="1" noChangeArrowheads="1"/>
          </p:cNvPicPr>
          <p:nvPr/>
        </p:nvPicPr>
        <p:blipFill>
          <a:blip r:embed="rId3" cstate="print"/>
          <a:srcRect/>
          <a:stretch>
            <a:fillRect/>
          </a:stretch>
        </p:blipFill>
        <p:spPr bwMode="auto">
          <a:xfrm>
            <a:off x="462084" y="502534"/>
            <a:ext cx="1228725" cy="1524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29814736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b="1" dirty="0" smtClean="0">
                <a:solidFill>
                  <a:srgbClr val="000066"/>
                </a:solidFill>
                <a:latin typeface="+mn-lt"/>
                <a:ea typeface="+mn-ea"/>
                <a:cs typeface="+mn-cs"/>
              </a:rPr>
              <a:t>Вывод 3:</a:t>
            </a:r>
          </a:p>
        </p:txBody>
      </p:sp>
      <p:sp>
        <p:nvSpPr>
          <p:cNvPr id="3" name="Содержимое 2"/>
          <p:cNvSpPr>
            <a:spLocks noGrp="1"/>
          </p:cNvSpPr>
          <p:nvPr>
            <p:ph idx="1"/>
          </p:nvPr>
        </p:nvSpPr>
        <p:spPr/>
        <p:txBody>
          <a:bodyPr>
            <a:normAutofit fontScale="70000" lnSpcReduction="20000"/>
          </a:bodyPr>
          <a:lstStyle/>
          <a:p>
            <a:pPr lvl="0">
              <a:buNone/>
            </a:pPr>
            <a:r>
              <a:rPr lang="ru-RU" dirty="0" smtClean="0"/>
              <a:t>Наиболее адекватно отвечает целям управления развитием ИОС в контексте модернизации отечественного образования модель системы оценки качества ИОС, которая:</a:t>
            </a:r>
          </a:p>
          <a:p>
            <a:pPr lvl="1">
              <a:buNone/>
            </a:pPr>
            <a:r>
              <a:rPr lang="ru-RU" dirty="0" smtClean="0"/>
              <a:t>-дает структуру для рассмотрения использования и влияния ИКТ на совершенствование школы</a:t>
            </a:r>
          </a:p>
          <a:p>
            <a:pPr lvl="1">
              <a:buNone/>
            </a:pPr>
            <a:r>
              <a:rPr lang="ru-RU" dirty="0" smtClean="0"/>
              <a:t>-рассматривает воздействие ИКТ на учение и обучение, связана с результатами обучения и стратегией обучения. Оценивает тем самым эффективность использования ИКТ.</a:t>
            </a:r>
          </a:p>
          <a:p>
            <a:pPr lvl="1">
              <a:buNone/>
            </a:pPr>
            <a:r>
              <a:rPr lang="ru-RU" dirty="0" smtClean="0"/>
              <a:t>-позволяет отслеживать качественные изменения в ИОС школы на основе ИКТ (имеет качественные дескрипторы показателей);</a:t>
            </a:r>
          </a:p>
          <a:p>
            <a:pPr lvl="1">
              <a:buNone/>
            </a:pPr>
            <a:r>
              <a:rPr lang="ru-RU" dirty="0" smtClean="0"/>
              <a:t>-основана на образе идеальной (будущей) школы и позволяет отследить шаги по его достижению (дескрипторы показателей — уровневые в зависимости от эффективности использования ИКТ);</a:t>
            </a:r>
          </a:p>
          <a:p>
            <a:pPr lvl="1">
              <a:buNone/>
            </a:pPr>
            <a:r>
              <a:rPr lang="ru-RU" dirty="0" smtClean="0"/>
              <a:t>-позволяет определять баланс в развитии основных аспектов ИОС (имеет сопоставимую шкалу многомерной оценки). </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b="1" dirty="0" smtClean="0">
                <a:solidFill>
                  <a:srgbClr val="000066"/>
                </a:solidFill>
                <a:latin typeface="+mn-lt"/>
                <a:ea typeface="+mn-ea"/>
                <a:cs typeface="+mn-cs"/>
              </a:rPr>
              <a:t>Продолжение исследования</a:t>
            </a:r>
            <a:endParaRPr lang="ru-RU" sz="4000" b="1" dirty="0">
              <a:solidFill>
                <a:srgbClr val="000066"/>
              </a:solidFill>
              <a:latin typeface="+mn-lt"/>
              <a:ea typeface="+mn-ea"/>
              <a:cs typeface="+mn-cs"/>
            </a:endParaRPr>
          </a:p>
        </p:txBody>
      </p:sp>
      <p:sp>
        <p:nvSpPr>
          <p:cNvPr id="3" name="Содержимое 2"/>
          <p:cNvSpPr>
            <a:spLocks noGrp="1"/>
          </p:cNvSpPr>
          <p:nvPr>
            <p:ph idx="1"/>
          </p:nvPr>
        </p:nvSpPr>
        <p:spPr/>
        <p:txBody>
          <a:bodyPr>
            <a:normAutofit fontScale="92500" lnSpcReduction="10000"/>
          </a:bodyPr>
          <a:lstStyle/>
          <a:p>
            <a:pPr marL="0" indent="0">
              <a:buNone/>
            </a:pPr>
            <a:r>
              <a:rPr lang="ru-RU" dirty="0" smtClean="0"/>
              <a:t>В школах Адмиралтейского района будет проведено:</a:t>
            </a:r>
          </a:p>
          <a:p>
            <a:pPr marL="0" indent="0">
              <a:buFontTx/>
              <a:buChar char="-"/>
            </a:pPr>
            <a:r>
              <a:rPr lang="ru-RU" sz="2800" dirty="0"/>
              <a:t>и</a:t>
            </a:r>
            <a:r>
              <a:rPr lang="ru-RU" sz="2800" dirty="0" smtClean="0"/>
              <a:t>сследование моделей систем оценки;</a:t>
            </a:r>
          </a:p>
          <a:p>
            <a:pPr marL="0" indent="0">
              <a:buNone/>
            </a:pPr>
            <a:r>
              <a:rPr lang="ru-RU" sz="2800" dirty="0" smtClean="0"/>
              <a:t>-исследование механизмов </a:t>
            </a:r>
            <a:r>
              <a:rPr lang="ru-RU" sz="2800" b="1" dirty="0" smtClean="0"/>
              <a:t>управления</a:t>
            </a:r>
            <a:r>
              <a:rPr lang="ru-RU" sz="2800" dirty="0" smtClean="0"/>
              <a:t> </a:t>
            </a:r>
            <a:r>
              <a:rPr lang="ru-RU" sz="2800" b="1" dirty="0" smtClean="0"/>
              <a:t>качеством ИОС</a:t>
            </a:r>
            <a:r>
              <a:rPr lang="ru-RU" sz="2800" dirty="0" smtClean="0"/>
              <a:t>, основанных на использовании возможностей данных систем оценки </a:t>
            </a:r>
          </a:p>
          <a:p>
            <a:pPr marL="0" indent="0">
              <a:buNone/>
            </a:pPr>
            <a:r>
              <a:rPr lang="ru-RU" sz="2800" dirty="0"/>
              <a:t>ч</a:t>
            </a:r>
            <a:r>
              <a:rPr lang="ru-RU" sz="2800" dirty="0" smtClean="0"/>
              <a:t>ерез анализ изменений в </a:t>
            </a:r>
            <a:r>
              <a:rPr lang="ru-RU" sz="2800" b="1" dirty="0" smtClean="0"/>
              <a:t>программах развития школ</a:t>
            </a:r>
          </a:p>
          <a:p>
            <a:pPr marL="0" indent="0">
              <a:buNone/>
            </a:pPr>
            <a:r>
              <a:rPr lang="ru-RU" sz="2800" dirty="0" smtClean="0"/>
              <a:t>-будет предложен </a:t>
            </a:r>
            <a:r>
              <a:rPr lang="ru-RU" sz="2800" b="1" dirty="0" smtClean="0"/>
              <a:t>инструмент управления качеством </a:t>
            </a:r>
            <a:r>
              <a:rPr lang="ru-RU" sz="2800" dirty="0" smtClean="0"/>
              <a:t>школьной ИОС, основанный на реалиях отечественной школы и адекватный задачам модернизации отечественного образования</a:t>
            </a:r>
            <a:endParaRPr lang="ru-RU"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Grp="1" noChangeArrowheads="1"/>
          </p:cNvSpPr>
          <p:nvPr>
            <p:ph type="title"/>
          </p:nvPr>
        </p:nvSpPr>
        <p:spPr>
          <a:xfrm>
            <a:off x="611188" y="1844675"/>
            <a:ext cx="8229600" cy="1143000"/>
          </a:xfrm>
          <a:effectLst>
            <a:outerShdw dist="35921" dir="2700000" algn="ctr" rotWithShape="0">
              <a:schemeClr val="bg2"/>
            </a:outerShdw>
          </a:effectLst>
        </p:spPr>
        <p:txBody>
          <a:bodyPr>
            <a:normAutofit/>
          </a:bodyPr>
          <a:lstStyle/>
          <a:p>
            <a:pPr>
              <a:defRPr/>
            </a:pPr>
            <a:r>
              <a:rPr lang="ru-RU" sz="4000" b="1" dirty="0" smtClean="0">
                <a:solidFill>
                  <a:srgbClr val="000066"/>
                </a:solidFill>
                <a:latin typeface="+mn-lt"/>
                <a:ea typeface="+mn-ea"/>
                <a:cs typeface="+mn-cs"/>
              </a:rPr>
              <a:t>Спасибо за внимание!</a:t>
            </a:r>
          </a:p>
        </p:txBody>
      </p:sp>
      <p:pic>
        <p:nvPicPr>
          <p:cNvPr id="17411" name="Picture 0"/>
          <p:cNvPicPr>
            <a:picLocks noChangeAspect="1" noChangeArrowheads="1"/>
          </p:cNvPicPr>
          <p:nvPr/>
        </p:nvPicPr>
        <p:blipFill>
          <a:blip r:embed="rId2" cstate="print"/>
          <a:srcRect/>
          <a:stretch>
            <a:fillRect/>
          </a:stretch>
        </p:blipFill>
        <p:spPr bwMode="auto">
          <a:xfrm>
            <a:off x="3563938" y="3933825"/>
            <a:ext cx="2159000" cy="21590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95047" y="389843"/>
            <a:ext cx="8229600" cy="6276716"/>
          </a:xfrm>
        </p:spPr>
        <p:txBody>
          <a:bodyPr>
            <a:normAutofit lnSpcReduction="10000"/>
          </a:bodyPr>
          <a:lstStyle/>
          <a:p>
            <a:pPr marL="0" indent="0">
              <a:buNone/>
            </a:pPr>
            <a:r>
              <a:rPr lang="ru-RU" b="1" dirty="0" smtClean="0">
                <a:solidFill>
                  <a:srgbClr val="000066"/>
                </a:solidFill>
              </a:rPr>
              <a:t>Предмет </a:t>
            </a:r>
            <a:r>
              <a:rPr lang="ru-RU" b="1" dirty="0">
                <a:solidFill>
                  <a:srgbClr val="000066"/>
                </a:solidFill>
              </a:rPr>
              <a:t>исследования </a:t>
            </a:r>
            <a:r>
              <a:rPr lang="ru-RU" dirty="0"/>
              <a:t>– Многомерная оценка </a:t>
            </a:r>
            <a:r>
              <a:rPr lang="ru-RU" dirty="0" smtClean="0"/>
              <a:t>качества информационно</a:t>
            </a:r>
            <a:r>
              <a:rPr lang="ru-RU" dirty="0"/>
              <a:t>-образовательной среды образовательного учреждения в контексте решения </a:t>
            </a:r>
            <a:r>
              <a:rPr lang="ru-RU" dirty="0" smtClean="0"/>
              <a:t>задачи обеспечения достижения нового качества школьного образования </a:t>
            </a:r>
          </a:p>
          <a:p>
            <a:pPr marL="0" indent="0">
              <a:buNone/>
            </a:pPr>
            <a:endParaRPr lang="ru-RU" dirty="0" smtClean="0"/>
          </a:p>
          <a:p>
            <a:pPr marL="0" indent="0">
              <a:buNone/>
            </a:pPr>
            <a:r>
              <a:rPr lang="ru-RU" b="1" dirty="0" smtClean="0">
                <a:solidFill>
                  <a:srgbClr val="000066"/>
                </a:solidFill>
              </a:rPr>
              <a:t>Объект </a:t>
            </a:r>
            <a:r>
              <a:rPr lang="ru-RU" b="1" dirty="0">
                <a:solidFill>
                  <a:srgbClr val="000066"/>
                </a:solidFill>
              </a:rPr>
              <a:t>исследования </a:t>
            </a:r>
            <a:r>
              <a:rPr lang="ru-RU" dirty="0"/>
              <a:t>- Информационно-образовательная среда общеобразовательного учреждения. </a:t>
            </a:r>
            <a:endParaRPr lang="ru-RU" dirty="0" smtClean="0"/>
          </a:p>
          <a:p>
            <a:pPr marL="0" indent="0">
              <a:buNone/>
            </a:pPr>
            <a:endParaRPr lang="ru-RU" dirty="0"/>
          </a:p>
          <a:p>
            <a:pPr marL="0" indent="0">
              <a:buNone/>
            </a:pPr>
            <a:r>
              <a:rPr lang="ru-RU" dirty="0"/>
              <a:t> </a:t>
            </a:r>
          </a:p>
        </p:txBody>
      </p:sp>
    </p:spTree>
    <p:extLst>
      <p:ext uri="{BB962C8B-B14F-4D97-AF65-F5344CB8AC3E}">
        <p14:creationId xmlns:p14="http://schemas.microsoft.com/office/powerpoint/2010/main" xmlns="" val="1956895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82210"/>
            <a:ext cx="8229600" cy="5843954"/>
          </a:xfrm>
        </p:spPr>
        <p:txBody>
          <a:bodyPr>
            <a:normAutofit fontScale="70000" lnSpcReduction="20000"/>
          </a:bodyPr>
          <a:lstStyle/>
          <a:p>
            <a:pPr marL="457200" lvl="1" indent="0">
              <a:buNone/>
            </a:pPr>
            <a:r>
              <a:rPr lang="ru-RU" sz="4100" b="1" dirty="0">
                <a:solidFill>
                  <a:srgbClr val="000066"/>
                </a:solidFill>
              </a:rPr>
              <a:t>Цель </a:t>
            </a:r>
            <a:r>
              <a:rPr lang="ru-RU" sz="4100" b="1" dirty="0" smtClean="0">
                <a:solidFill>
                  <a:srgbClr val="000066"/>
                </a:solidFill>
              </a:rPr>
              <a:t>исследования</a:t>
            </a:r>
          </a:p>
          <a:p>
            <a:pPr marL="457200" lvl="1" indent="0">
              <a:buNone/>
            </a:pPr>
            <a:r>
              <a:rPr lang="ru-RU" dirty="0" smtClean="0"/>
              <a:t> теоретическое </a:t>
            </a:r>
            <a:r>
              <a:rPr lang="ru-RU" dirty="0"/>
              <a:t>обоснование отбора и исследования системы оценки качества информационно-образовательной среды как инструмента управления развитием школы, адекватного условиям современного отечественного образования</a:t>
            </a:r>
          </a:p>
          <a:p>
            <a:pPr lvl="1"/>
            <a:endParaRPr lang="ru-RU" dirty="0" smtClean="0"/>
          </a:p>
          <a:p>
            <a:pPr marL="457200" lvl="1" indent="0">
              <a:buNone/>
            </a:pPr>
            <a:r>
              <a:rPr lang="ru-RU" sz="4100" b="1" dirty="0">
                <a:solidFill>
                  <a:srgbClr val="000066"/>
                </a:solidFill>
              </a:rPr>
              <a:t>Задачи:</a:t>
            </a:r>
          </a:p>
          <a:p>
            <a:pPr lvl="1"/>
            <a:endParaRPr lang="ru-RU" dirty="0"/>
          </a:p>
          <a:p>
            <a:pPr lvl="1"/>
            <a:endParaRPr lang="ru-RU" dirty="0" smtClean="0"/>
          </a:p>
          <a:p>
            <a:pPr lvl="1"/>
            <a:r>
              <a:rPr lang="ru-RU" dirty="0" smtClean="0"/>
              <a:t>Выявить проблемы  оценки </a:t>
            </a:r>
            <a:r>
              <a:rPr lang="ru-RU" dirty="0"/>
              <a:t>качества информационно-образовательной среды образовательного </a:t>
            </a:r>
            <a:r>
              <a:rPr lang="ru-RU" dirty="0" smtClean="0"/>
              <a:t>учреждения;</a:t>
            </a:r>
          </a:p>
          <a:p>
            <a:pPr lvl="1"/>
            <a:r>
              <a:rPr lang="ru-RU" dirty="0" smtClean="0"/>
              <a:t>Определить направления решения проблемы оценки качества информационно-образовательной среды образовательного учреждения; </a:t>
            </a:r>
          </a:p>
          <a:p>
            <a:pPr lvl="1"/>
            <a:r>
              <a:rPr lang="ru-RU" dirty="0" smtClean="0"/>
              <a:t>Представить модель </a:t>
            </a:r>
            <a:r>
              <a:rPr lang="ru-RU" dirty="0"/>
              <a:t>системы </a:t>
            </a:r>
            <a:r>
              <a:rPr lang="ru-RU" dirty="0" smtClean="0"/>
              <a:t>оценки качества </a:t>
            </a:r>
            <a:r>
              <a:rPr lang="ru-RU" dirty="0"/>
              <a:t>информационно-образовательной </a:t>
            </a:r>
            <a:r>
              <a:rPr lang="ru-RU" dirty="0" smtClean="0"/>
              <a:t>среды и обосновать возможность ее </a:t>
            </a:r>
            <a:r>
              <a:rPr lang="ru-RU" i="1" dirty="0" smtClean="0"/>
              <a:t> </a:t>
            </a:r>
            <a:r>
              <a:rPr lang="ru-RU" dirty="0" smtClean="0"/>
              <a:t>использования в управлении </a:t>
            </a:r>
            <a:r>
              <a:rPr lang="ru-RU" dirty="0"/>
              <a:t>развитием школы в контексте модернизации отечественного образования. </a:t>
            </a:r>
          </a:p>
        </p:txBody>
      </p:sp>
    </p:spTree>
    <p:extLst>
      <p:ext uri="{BB962C8B-B14F-4D97-AF65-F5344CB8AC3E}">
        <p14:creationId xmlns:p14="http://schemas.microsoft.com/office/powerpoint/2010/main" xmlns="" val="3741246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686800" cy="1143000"/>
          </a:xfrm>
        </p:spPr>
        <p:txBody>
          <a:bodyPr>
            <a:noAutofit/>
          </a:bodyPr>
          <a:lstStyle/>
          <a:p>
            <a:r>
              <a:rPr lang="ru-RU" sz="2900" b="1" dirty="0" smtClean="0">
                <a:solidFill>
                  <a:srgbClr val="000066"/>
                </a:solidFill>
                <a:latin typeface="+mn-lt"/>
                <a:ea typeface="+mn-ea"/>
                <a:cs typeface="+mn-cs"/>
              </a:rPr>
              <a:t>Оценка качества информационно-образовательной среды образовательного учреждения. Теоретические основы исследования</a:t>
            </a:r>
            <a:endParaRPr lang="ru-RU" sz="2900" b="1" dirty="0">
              <a:solidFill>
                <a:srgbClr val="000066"/>
              </a:solidFill>
              <a:latin typeface="+mn-lt"/>
              <a:ea typeface="+mn-ea"/>
              <a:cs typeface="+mn-cs"/>
            </a:endParaRPr>
          </a:p>
        </p:txBody>
      </p:sp>
      <p:sp>
        <p:nvSpPr>
          <p:cNvPr id="3" name="Объект 2"/>
          <p:cNvSpPr>
            <a:spLocks noGrp="1"/>
          </p:cNvSpPr>
          <p:nvPr>
            <p:ph idx="1"/>
          </p:nvPr>
        </p:nvSpPr>
        <p:spPr>
          <a:xfrm>
            <a:off x="457200" y="1600200"/>
            <a:ext cx="8229600" cy="4978730"/>
          </a:xfrm>
        </p:spPr>
        <p:txBody>
          <a:bodyPr>
            <a:normAutofit fontScale="62500" lnSpcReduction="20000"/>
          </a:bodyPr>
          <a:lstStyle/>
          <a:p>
            <a:pPr marL="0" indent="0">
              <a:buNone/>
            </a:pPr>
            <a:r>
              <a:rPr lang="ru-RU" dirty="0"/>
              <a:t>Оглавление</a:t>
            </a:r>
            <a:endParaRPr lang="ru-RU" sz="2800" dirty="0"/>
          </a:p>
          <a:p>
            <a:pPr marL="0" indent="0">
              <a:buNone/>
            </a:pPr>
            <a:r>
              <a:rPr lang="ru-RU" dirty="0"/>
              <a:t>Введение	</a:t>
            </a:r>
            <a:endParaRPr lang="ru-RU" sz="2800" dirty="0"/>
          </a:p>
          <a:p>
            <a:pPr marL="0" lvl="0" indent="0">
              <a:buNone/>
            </a:pPr>
            <a:r>
              <a:rPr lang="ru-RU" dirty="0"/>
              <a:t>Глава 1. Информационно-образовательная среда как важнейший компонент новой системы образования.</a:t>
            </a:r>
            <a:endParaRPr lang="ru-RU" sz="2800" dirty="0"/>
          </a:p>
          <a:p>
            <a:pPr marL="457200" lvl="1" indent="0">
              <a:buNone/>
            </a:pPr>
            <a:r>
              <a:rPr lang="ru-RU" dirty="0" smtClean="0"/>
              <a:t>1.1. Создание </a:t>
            </a:r>
            <a:r>
              <a:rPr lang="ru-RU" dirty="0"/>
              <a:t>информационно-образовательной среды образовательного учреждения как процесс и результат информатизации образования.</a:t>
            </a:r>
            <a:endParaRPr lang="ru-RU" sz="2400" dirty="0"/>
          </a:p>
          <a:p>
            <a:pPr marL="457200" lvl="1" indent="0">
              <a:buNone/>
            </a:pPr>
            <a:r>
              <a:rPr lang="ru-RU" dirty="0"/>
              <a:t> </a:t>
            </a:r>
            <a:r>
              <a:rPr lang="ru-RU" dirty="0" smtClean="0"/>
              <a:t>1.2.Основные </a:t>
            </a:r>
            <a:r>
              <a:rPr lang="ru-RU" dirty="0"/>
              <a:t>проблемы оценки качества информационно-образовательной среды образовательного учреждения.</a:t>
            </a:r>
            <a:endParaRPr lang="ru-RU" sz="2400" dirty="0"/>
          </a:p>
          <a:p>
            <a:pPr marL="0" lvl="0" indent="0">
              <a:buNone/>
            </a:pPr>
            <a:r>
              <a:rPr lang="ru-RU" dirty="0" smtClean="0"/>
              <a:t>Глава </a:t>
            </a:r>
            <a:r>
              <a:rPr lang="ru-RU" dirty="0"/>
              <a:t>2.  Многомерная оценка качества  информационно-образовательной среды  образовательного учреждения как основа управления ее развитием. </a:t>
            </a:r>
            <a:endParaRPr lang="ru-RU" sz="2800" dirty="0"/>
          </a:p>
          <a:p>
            <a:pPr marL="457200" lvl="1" indent="0">
              <a:buNone/>
            </a:pPr>
            <a:r>
              <a:rPr lang="ru-RU" dirty="0" smtClean="0"/>
              <a:t>2.1.Общие тенденции мирового развития в направлении </a:t>
            </a:r>
            <a:r>
              <a:rPr lang="ru-RU" dirty="0"/>
              <a:t>решения проблемы   оценки качества  </a:t>
            </a:r>
            <a:r>
              <a:rPr lang="ru-RU" dirty="0" smtClean="0"/>
              <a:t>школьной информационно-образовательной </a:t>
            </a:r>
            <a:r>
              <a:rPr lang="ru-RU" dirty="0"/>
              <a:t>среды  </a:t>
            </a:r>
            <a:endParaRPr lang="ru-RU" dirty="0" smtClean="0"/>
          </a:p>
          <a:p>
            <a:pPr marL="457200" lvl="1" indent="0">
              <a:buNone/>
            </a:pPr>
            <a:r>
              <a:rPr lang="ru-RU" dirty="0" smtClean="0"/>
              <a:t>2.2. Модель </a:t>
            </a:r>
            <a:r>
              <a:rPr lang="ru-RU" dirty="0"/>
              <a:t>системы оценки качества информационно-образовательной среды образовательного учреждения  </a:t>
            </a:r>
            <a:endParaRPr lang="ru-RU" sz="2400" dirty="0"/>
          </a:p>
          <a:p>
            <a:pPr marL="0" indent="0">
              <a:buNone/>
            </a:pPr>
            <a:r>
              <a:rPr lang="ru-RU" dirty="0"/>
              <a:t>Заключение</a:t>
            </a:r>
            <a:endParaRPr lang="ru-RU" sz="2800" dirty="0"/>
          </a:p>
          <a:p>
            <a:pPr marL="0" indent="0">
              <a:buNone/>
            </a:pPr>
            <a:r>
              <a:rPr lang="ru-RU" dirty="0"/>
              <a:t>Список литературы</a:t>
            </a:r>
            <a:endParaRPr lang="ru-RU" sz="2800" dirty="0"/>
          </a:p>
          <a:p>
            <a:pPr marL="0" indent="0">
              <a:buNone/>
            </a:pPr>
            <a:r>
              <a:rPr lang="ru-RU" dirty="0"/>
              <a:t>Приложение	</a:t>
            </a:r>
            <a:endParaRPr lang="ru-RU" sz="2800" dirty="0"/>
          </a:p>
          <a:p>
            <a:pPr marL="0" indent="0">
              <a:buNone/>
            </a:pPr>
            <a:endParaRPr lang="ru-RU" dirty="0"/>
          </a:p>
        </p:txBody>
      </p:sp>
    </p:spTree>
    <p:extLst>
      <p:ext uri="{BB962C8B-B14F-4D97-AF65-F5344CB8AC3E}">
        <p14:creationId xmlns:p14="http://schemas.microsoft.com/office/powerpoint/2010/main" xmlns="" val="2763254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b="1" i="1" dirty="0" smtClean="0">
                <a:solidFill>
                  <a:srgbClr val="000066"/>
                </a:solidFill>
                <a:latin typeface="+mn-lt"/>
                <a:ea typeface="+mn-ea"/>
                <a:cs typeface="+mn-cs"/>
              </a:rPr>
              <a:t>Информационно-образовательная среда</a:t>
            </a:r>
          </a:p>
        </p:txBody>
      </p:sp>
      <p:sp>
        <p:nvSpPr>
          <p:cNvPr id="3" name="Содержимое 2"/>
          <p:cNvSpPr>
            <a:spLocks noGrp="1"/>
          </p:cNvSpPr>
          <p:nvPr>
            <p:ph idx="1"/>
          </p:nvPr>
        </p:nvSpPr>
        <p:spPr/>
        <p:txBody>
          <a:bodyPr>
            <a:normAutofit/>
          </a:bodyPr>
          <a:lstStyle/>
          <a:p>
            <a:pPr>
              <a:buNone/>
            </a:pPr>
            <a:r>
              <a:rPr lang="ru-RU" sz="2800" dirty="0" smtClean="0"/>
              <a:t>система информационно-образовательных ресурсов и инструментов, обеспечивающих условия реализации основной образовательной программы образовательного учреждения.</a:t>
            </a:r>
            <a:r>
              <a:rPr lang="ru-RU" sz="2800" b="1" dirty="0" smtClean="0"/>
              <a:t> </a:t>
            </a:r>
            <a:endParaRPr lang="ru-RU" sz="2800" b="1" dirty="0" smtClean="0"/>
          </a:p>
          <a:p>
            <a:pPr>
              <a:buNone/>
            </a:pPr>
            <a:endParaRPr lang="ru-RU" b="1" dirty="0" smtClean="0"/>
          </a:p>
          <a:p>
            <a:pPr>
              <a:buNone/>
            </a:pPr>
            <a:endParaRPr lang="ru-RU" b="1" dirty="0" smtClean="0"/>
          </a:p>
          <a:p>
            <a:pPr>
              <a:buNone/>
            </a:pPr>
            <a:r>
              <a:rPr lang="ru-RU" sz="2000" dirty="0" smtClean="0"/>
              <a:t>ФГОС </a:t>
            </a:r>
            <a:r>
              <a:rPr lang="ru-RU" sz="2000" dirty="0" smtClean="0"/>
              <a:t>ООО [Федеральный государственный образовательный стандарт основного общего образования]. – </a:t>
            </a:r>
            <a:r>
              <a:rPr lang="ru-RU" sz="2000" dirty="0" err="1" smtClean="0"/>
              <a:t>М.:Просвещение</a:t>
            </a:r>
            <a:r>
              <a:rPr lang="ru-RU" sz="2000" dirty="0" smtClean="0"/>
              <a:t>, 2011. – 48с.</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хема 4"/>
          <p:cNvGraphicFramePr/>
          <p:nvPr/>
        </p:nvGraphicFramePr>
        <p:xfrm>
          <a:off x="755576" y="1268760"/>
          <a:ext cx="7632848" cy="56886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1" name="Схема 20"/>
          <p:cNvGraphicFramePr/>
          <p:nvPr/>
        </p:nvGraphicFramePr>
        <p:xfrm>
          <a:off x="6372200" y="836712"/>
          <a:ext cx="2441575" cy="100811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24" name="Схема 23"/>
          <p:cNvGraphicFramePr/>
          <p:nvPr/>
        </p:nvGraphicFramePr>
        <p:xfrm>
          <a:off x="7380312" y="5589360"/>
          <a:ext cx="1440000" cy="10800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22" name="Схема 21"/>
          <p:cNvGraphicFramePr/>
          <p:nvPr/>
        </p:nvGraphicFramePr>
        <p:xfrm>
          <a:off x="7380472" y="2997072"/>
          <a:ext cx="1440000" cy="1080000"/>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aphicFrame>
        <p:nvGraphicFramePr>
          <p:cNvPr id="23" name="Схема 22"/>
          <p:cNvGraphicFramePr/>
          <p:nvPr/>
        </p:nvGraphicFramePr>
        <p:xfrm>
          <a:off x="7380312" y="4221088"/>
          <a:ext cx="1440000" cy="1152128"/>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graphicFrame>
        <p:nvGraphicFramePr>
          <p:cNvPr id="17" name="Схема 16"/>
          <p:cNvGraphicFramePr/>
          <p:nvPr/>
        </p:nvGraphicFramePr>
        <p:xfrm>
          <a:off x="323528" y="836712"/>
          <a:ext cx="1440000" cy="1080000"/>
        </p:xfrm>
        <a:graphic>
          <a:graphicData uri="http://schemas.openxmlformats.org/drawingml/2006/diagram">
            <dgm:relIds xmlns:dgm="http://schemas.openxmlformats.org/drawingml/2006/diagram" xmlns:r="http://schemas.openxmlformats.org/officeDocument/2006/relationships" r:dm="rId28" r:lo="rId29" r:qs="rId30" r:cs="rId31"/>
          </a:graphicData>
        </a:graphic>
      </p:graphicFrame>
      <p:graphicFrame>
        <p:nvGraphicFramePr>
          <p:cNvPr id="12" name="Схема 11"/>
          <p:cNvGraphicFramePr/>
          <p:nvPr/>
        </p:nvGraphicFramePr>
        <p:xfrm>
          <a:off x="323528" y="2780928"/>
          <a:ext cx="1440160" cy="1008112"/>
        </p:xfrm>
        <a:graphic>
          <a:graphicData uri="http://schemas.openxmlformats.org/drawingml/2006/diagram">
            <dgm:relIds xmlns:dgm="http://schemas.openxmlformats.org/drawingml/2006/diagram" xmlns:r="http://schemas.openxmlformats.org/officeDocument/2006/relationships" r:dm="rId33" r:lo="rId34" r:qs="rId35" r:cs="rId36"/>
          </a:graphicData>
        </a:graphic>
      </p:graphicFrame>
      <p:graphicFrame>
        <p:nvGraphicFramePr>
          <p:cNvPr id="19" name="Схема 18"/>
          <p:cNvGraphicFramePr/>
          <p:nvPr/>
        </p:nvGraphicFramePr>
        <p:xfrm>
          <a:off x="467704" y="3789040"/>
          <a:ext cx="1440000" cy="1371600"/>
        </p:xfrm>
        <a:graphic>
          <a:graphicData uri="http://schemas.openxmlformats.org/drawingml/2006/diagram">
            <dgm:relIds xmlns:dgm="http://schemas.openxmlformats.org/drawingml/2006/diagram" xmlns:r="http://schemas.openxmlformats.org/officeDocument/2006/relationships" r:dm="rId38" r:lo="rId39" r:qs="rId40" r:cs="rId41"/>
          </a:graphicData>
        </a:graphic>
      </p:graphicFrame>
      <p:graphicFrame>
        <p:nvGraphicFramePr>
          <p:cNvPr id="18" name="Схема 17"/>
          <p:cNvGraphicFramePr/>
          <p:nvPr/>
        </p:nvGraphicFramePr>
        <p:xfrm>
          <a:off x="1475656" y="5085184"/>
          <a:ext cx="1440000" cy="432048"/>
        </p:xfrm>
        <a:graphic>
          <a:graphicData uri="http://schemas.openxmlformats.org/drawingml/2006/diagram">
            <dgm:relIds xmlns:dgm="http://schemas.openxmlformats.org/drawingml/2006/diagram" xmlns:r="http://schemas.openxmlformats.org/officeDocument/2006/relationships" r:dm="rId43" r:lo="rId44" r:qs="rId45" r:cs="rId46"/>
          </a:graphicData>
        </a:graphic>
      </p:graphicFrame>
      <p:graphicFrame>
        <p:nvGraphicFramePr>
          <p:cNvPr id="16" name="Схема 15"/>
          <p:cNvGraphicFramePr/>
          <p:nvPr/>
        </p:nvGraphicFramePr>
        <p:xfrm>
          <a:off x="3779912" y="3717032"/>
          <a:ext cx="1512168" cy="747712"/>
        </p:xfrm>
        <a:graphic>
          <a:graphicData uri="http://schemas.openxmlformats.org/drawingml/2006/diagram">
            <dgm:relIds xmlns:dgm="http://schemas.openxmlformats.org/drawingml/2006/diagram" xmlns:r="http://schemas.openxmlformats.org/officeDocument/2006/relationships" r:dm="rId48" r:lo="rId49" r:qs="rId50" r:cs="rId51"/>
          </a:graphicData>
        </a:graphic>
      </p:graphicFrame>
      <p:graphicFrame>
        <p:nvGraphicFramePr>
          <p:cNvPr id="47" name="Схема 46"/>
          <p:cNvGraphicFramePr/>
          <p:nvPr/>
        </p:nvGraphicFramePr>
        <p:xfrm>
          <a:off x="251520" y="5445224"/>
          <a:ext cx="1440000" cy="1227584"/>
        </p:xfrm>
        <a:graphic>
          <a:graphicData uri="http://schemas.openxmlformats.org/drawingml/2006/diagram">
            <dgm:relIds xmlns:dgm="http://schemas.openxmlformats.org/drawingml/2006/diagram" xmlns:r="http://schemas.openxmlformats.org/officeDocument/2006/relationships" r:dm="rId53" r:lo="rId54" r:qs="rId55" r:cs="rId56"/>
          </a:graphicData>
        </a:graphic>
      </p:graphicFrame>
      <p:graphicFrame>
        <p:nvGraphicFramePr>
          <p:cNvPr id="20" name="Схема 19"/>
          <p:cNvGraphicFramePr/>
          <p:nvPr/>
        </p:nvGraphicFramePr>
        <p:xfrm>
          <a:off x="1475816" y="5589240"/>
          <a:ext cx="1440000" cy="1080000"/>
        </p:xfrm>
        <a:graphic>
          <a:graphicData uri="http://schemas.openxmlformats.org/drawingml/2006/diagram">
            <dgm:relIds xmlns:dgm="http://schemas.openxmlformats.org/drawingml/2006/diagram" xmlns:r="http://schemas.openxmlformats.org/officeDocument/2006/relationships" r:dm="rId58" r:lo="rId59" r:qs="rId60" r:cs="rId61"/>
          </a:graphicData>
        </a:graphic>
      </p:graphicFrame>
      <p:cxnSp>
        <p:nvCxnSpPr>
          <p:cNvPr id="51" name="Прямая со стрелкой 50"/>
          <p:cNvCxnSpPr/>
          <p:nvPr/>
        </p:nvCxnSpPr>
        <p:spPr>
          <a:xfrm rot="16200000" flipH="1">
            <a:off x="-576572" y="4761148"/>
            <a:ext cx="1945010" cy="794"/>
          </a:xfrm>
          <a:prstGeom prst="straightConnector1">
            <a:avLst/>
          </a:prstGeom>
          <a:ln>
            <a:solidFill>
              <a:schemeClr val="accent1">
                <a:lumMod val="60000"/>
                <a:lumOff val="4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53" name="Прямая со стрелкой 52"/>
          <p:cNvCxnSpPr/>
          <p:nvPr/>
        </p:nvCxnSpPr>
        <p:spPr>
          <a:xfrm rot="5400000">
            <a:off x="7597130" y="2420094"/>
            <a:ext cx="1152128" cy="1588"/>
          </a:xfrm>
          <a:prstGeom prst="straightConnector1">
            <a:avLst/>
          </a:prstGeom>
          <a:ln>
            <a:solidFill>
              <a:schemeClr val="accent1">
                <a:lumMod val="60000"/>
                <a:lumOff val="4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61" name="Прямая со стрелкой 60"/>
          <p:cNvCxnSpPr/>
          <p:nvPr/>
        </p:nvCxnSpPr>
        <p:spPr>
          <a:xfrm rot="5400000">
            <a:off x="1872494" y="5769260"/>
            <a:ext cx="503262" cy="794"/>
          </a:xfrm>
          <a:prstGeom prst="straightConnector1">
            <a:avLst/>
          </a:prstGeom>
          <a:ln>
            <a:solidFill>
              <a:schemeClr val="accent1">
                <a:lumMod val="60000"/>
                <a:lumOff val="40000"/>
              </a:schemeClr>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67" name="Прямая со стрелкой 66"/>
          <p:cNvCxnSpPr/>
          <p:nvPr/>
        </p:nvCxnSpPr>
        <p:spPr>
          <a:xfrm rot="16200000" flipV="1">
            <a:off x="719572" y="5409220"/>
            <a:ext cx="504850" cy="794"/>
          </a:xfrm>
          <a:prstGeom prst="straightConnector1">
            <a:avLst/>
          </a:prstGeom>
          <a:ln>
            <a:solidFill>
              <a:schemeClr val="accent1">
                <a:lumMod val="60000"/>
                <a:lumOff val="4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69" name="Прямая со стрелкой 68"/>
          <p:cNvCxnSpPr/>
          <p:nvPr/>
        </p:nvCxnSpPr>
        <p:spPr>
          <a:xfrm rot="5400000">
            <a:off x="1115616" y="3500214"/>
            <a:ext cx="1440954" cy="794"/>
          </a:xfrm>
          <a:prstGeom prst="straightConnector1">
            <a:avLst/>
          </a:prstGeom>
          <a:ln>
            <a:solidFill>
              <a:schemeClr val="accent1">
                <a:lumMod val="60000"/>
                <a:lumOff val="4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79" name="Прямая соединительная линия 78"/>
          <p:cNvCxnSpPr/>
          <p:nvPr/>
        </p:nvCxnSpPr>
        <p:spPr>
          <a:xfrm rot="5400000" flipH="1" flipV="1">
            <a:off x="6852118" y="5335707"/>
            <a:ext cx="488515" cy="13289"/>
          </a:xfrm>
          <a:prstGeom prst="line">
            <a:avLst/>
          </a:prstGeom>
          <a:ln>
            <a:solidFill>
              <a:schemeClr val="accent1">
                <a:lumMod val="60000"/>
                <a:lumOff val="40000"/>
              </a:schemeClr>
            </a:solidFill>
          </a:ln>
        </p:spPr>
        <p:style>
          <a:lnRef idx="2">
            <a:schemeClr val="accent1"/>
          </a:lnRef>
          <a:fillRef idx="0">
            <a:schemeClr val="accent1"/>
          </a:fillRef>
          <a:effectRef idx="1">
            <a:schemeClr val="accent1"/>
          </a:effectRef>
          <a:fontRef idx="minor">
            <a:schemeClr val="tx1"/>
          </a:fontRef>
        </p:style>
      </p:cxnSp>
      <p:cxnSp>
        <p:nvCxnSpPr>
          <p:cNvPr id="84" name="Прямая со стрелкой 83"/>
          <p:cNvCxnSpPr/>
          <p:nvPr/>
        </p:nvCxnSpPr>
        <p:spPr>
          <a:xfrm>
            <a:off x="2123728" y="6525344"/>
            <a:ext cx="1512168" cy="1588"/>
          </a:xfrm>
          <a:prstGeom prst="straightConnector1">
            <a:avLst/>
          </a:prstGeom>
          <a:ln>
            <a:solidFill>
              <a:schemeClr val="accent1">
                <a:lumMod val="60000"/>
                <a:lumOff val="40000"/>
              </a:schemeClr>
            </a:solidFill>
            <a:tailEnd type="arrow"/>
          </a:ln>
        </p:spPr>
        <p:style>
          <a:lnRef idx="2">
            <a:schemeClr val="accent1"/>
          </a:lnRef>
          <a:fillRef idx="0">
            <a:schemeClr val="accent1"/>
          </a:fillRef>
          <a:effectRef idx="1">
            <a:schemeClr val="accent1"/>
          </a:effectRef>
          <a:fontRef idx="minor">
            <a:schemeClr val="tx1"/>
          </a:fontRef>
        </p:style>
      </p:cxnSp>
      <p:graphicFrame>
        <p:nvGraphicFramePr>
          <p:cNvPr id="87" name="Схема 86"/>
          <p:cNvGraphicFramePr/>
          <p:nvPr/>
        </p:nvGraphicFramePr>
        <p:xfrm>
          <a:off x="324322" y="835918"/>
          <a:ext cx="1440000" cy="1080000"/>
        </p:xfrm>
        <a:graphic>
          <a:graphicData uri="http://schemas.openxmlformats.org/drawingml/2006/diagram">
            <dgm:relIds xmlns:dgm="http://schemas.openxmlformats.org/drawingml/2006/diagram" xmlns:r="http://schemas.openxmlformats.org/officeDocument/2006/relationships" r:dm="rId63" r:lo="rId64" r:qs="rId65" r:cs="rId66"/>
          </a:graphicData>
        </a:graphic>
      </p:graphicFrame>
      <p:cxnSp>
        <p:nvCxnSpPr>
          <p:cNvPr id="88" name="Прямая со стрелкой 87"/>
          <p:cNvCxnSpPr/>
          <p:nvPr/>
        </p:nvCxnSpPr>
        <p:spPr>
          <a:xfrm rot="10800000">
            <a:off x="1763688" y="1268760"/>
            <a:ext cx="4608512" cy="1588"/>
          </a:xfrm>
          <a:prstGeom prst="straightConnector1">
            <a:avLst/>
          </a:prstGeom>
          <a:ln>
            <a:solidFill>
              <a:schemeClr val="accent1">
                <a:lumMod val="60000"/>
                <a:lumOff val="4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89" name="Прямая со стрелкой 88"/>
          <p:cNvCxnSpPr/>
          <p:nvPr/>
        </p:nvCxnSpPr>
        <p:spPr>
          <a:xfrm rot="5400000">
            <a:off x="540346" y="2348086"/>
            <a:ext cx="864096" cy="1588"/>
          </a:xfrm>
          <a:prstGeom prst="straightConnector1">
            <a:avLst/>
          </a:prstGeom>
          <a:ln>
            <a:solidFill>
              <a:schemeClr val="accent1">
                <a:lumMod val="60000"/>
                <a:lumOff val="4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95" name="Прямая со стрелкой 94"/>
          <p:cNvCxnSpPr/>
          <p:nvPr/>
        </p:nvCxnSpPr>
        <p:spPr>
          <a:xfrm rot="5400000">
            <a:off x="8065182" y="4184290"/>
            <a:ext cx="216024" cy="1588"/>
          </a:xfrm>
          <a:prstGeom prst="straightConnector1">
            <a:avLst/>
          </a:prstGeom>
          <a:ln>
            <a:solidFill>
              <a:schemeClr val="accent1">
                <a:lumMod val="60000"/>
                <a:lumOff val="4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97" name="Прямая со стрелкой 96"/>
          <p:cNvCxnSpPr/>
          <p:nvPr/>
        </p:nvCxnSpPr>
        <p:spPr>
          <a:xfrm rot="5400000">
            <a:off x="8065182" y="5480434"/>
            <a:ext cx="216024" cy="1588"/>
          </a:xfrm>
          <a:prstGeom prst="straightConnector1">
            <a:avLst/>
          </a:prstGeom>
          <a:ln>
            <a:solidFill>
              <a:schemeClr val="accent1">
                <a:lumMod val="60000"/>
                <a:lumOff val="4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03" name="Прямая соединительная линия 102"/>
          <p:cNvCxnSpPr/>
          <p:nvPr/>
        </p:nvCxnSpPr>
        <p:spPr>
          <a:xfrm rot="5400000">
            <a:off x="2051720" y="6453336"/>
            <a:ext cx="144016" cy="0"/>
          </a:xfrm>
          <a:prstGeom prst="line">
            <a:avLst/>
          </a:prstGeom>
          <a:ln>
            <a:solidFill>
              <a:schemeClr val="accent1">
                <a:lumMod val="60000"/>
                <a:lumOff val="40000"/>
              </a:schemeClr>
            </a:solidFill>
          </a:ln>
        </p:spPr>
        <p:style>
          <a:lnRef idx="2">
            <a:schemeClr val="accent1"/>
          </a:lnRef>
          <a:fillRef idx="0">
            <a:schemeClr val="accent1"/>
          </a:fillRef>
          <a:effectRef idx="1">
            <a:schemeClr val="accent1"/>
          </a:effectRef>
          <a:fontRef idx="minor">
            <a:schemeClr val="tx1"/>
          </a:fontRef>
        </p:style>
      </p:cxnSp>
      <p:cxnSp>
        <p:nvCxnSpPr>
          <p:cNvPr id="110" name="Прямая со стрелкой 109"/>
          <p:cNvCxnSpPr/>
          <p:nvPr/>
        </p:nvCxnSpPr>
        <p:spPr>
          <a:xfrm rot="10800000">
            <a:off x="6948264" y="6597352"/>
            <a:ext cx="360834" cy="1588"/>
          </a:xfrm>
          <a:prstGeom prst="straightConnector1">
            <a:avLst/>
          </a:prstGeom>
          <a:ln>
            <a:solidFill>
              <a:schemeClr val="accent1">
                <a:lumMod val="60000"/>
                <a:lumOff val="4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13" name="Прямая со стрелкой 112"/>
          <p:cNvCxnSpPr/>
          <p:nvPr/>
        </p:nvCxnSpPr>
        <p:spPr>
          <a:xfrm rot="10800000">
            <a:off x="6948264" y="6381328"/>
            <a:ext cx="360834" cy="1588"/>
          </a:xfrm>
          <a:prstGeom prst="straightConnector1">
            <a:avLst/>
          </a:prstGeom>
          <a:ln>
            <a:solidFill>
              <a:schemeClr val="accent1">
                <a:lumMod val="60000"/>
                <a:lumOff val="4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14" name="Прямая со стрелкой 113"/>
          <p:cNvCxnSpPr/>
          <p:nvPr/>
        </p:nvCxnSpPr>
        <p:spPr>
          <a:xfrm rot="10800000">
            <a:off x="6948264" y="6165304"/>
            <a:ext cx="360834" cy="1588"/>
          </a:xfrm>
          <a:prstGeom prst="straightConnector1">
            <a:avLst/>
          </a:prstGeom>
          <a:ln>
            <a:solidFill>
              <a:schemeClr val="accent1">
                <a:lumMod val="60000"/>
                <a:lumOff val="4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15" name="Прямая со стрелкой 114"/>
          <p:cNvCxnSpPr/>
          <p:nvPr/>
        </p:nvCxnSpPr>
        <p:spPr>
          <a:xfrm rot="10800000">
            <a:off x="6948264" y="5949280"/>
            <a:ext cx="360834" cy="1588"/>
          </a:xfrm>
          <a:prstGeom prst="straightConnector1">
            <a:avLst/>
          </a:prstGeom>
          <a:ln>
            <a:solidFill>
              <a:schemeClr val="accent1">
                <a:lumMod val="60000"/>
                <a:lumOff val="4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16" name="Прямая со стрелкой 115"/>
          <p:cNvCxnSpPr/>
          <p:nvPr/>
        </p:nvCxnSpPr>
        <p:spPr>
          <a:xfrm rot="10800000">
            <a:off x="6948264" y="5733256"/>
            <a:ext cx="360834" cy="1588"/>
          </a:xfrm>
          <a:prstGeom prst="straightConnector1">
            <a:avLst/>
          </a:prstGeom>
          <a:ln>
            <a:solidFill>
              <a:schemeClr val="accent1">
                <a:lumMod val="60000"/>
                <a:lumOff val="40000"/>
              </a:schemeClr>
            </a:solidFill>
            <a:tailEnd type="arrow"/>
          </a:ln>
        </p:spPr>
        <p:style>
          <a:lnRef idx="2">
            <a:schemeClr val="accent1"/>
          </a:lnRef>
          <a:fillRef idx="0">
            <a:schemeClr val="accent1"/>
          </a:fillRef>
          <a:effectRef idx="1">
            <a:schemeClr val="accent1"/>
          </a:effectRef>
          <a:fontRef idx="minor">
            <a:schemeClr val="tx1"/>
          </a:fontRef>
        </p:style>
      </p:cxnSp>
      <p:sp>
        <p:nvSpPr>
          <p:cNvPr id="117" name="TextBox 116"/>
          <p:cNvSpPr txBox="1"/>
          <p:nvPr/>
        </p:nvSpPr>
        <p:spPr>
          <a:xfrm>
            <a:off x="1259632" y="188640"/>
            <a:ext cx="6408712" cy="646331"/>
          </a:xfrm>
          <a:prstGeom prst="rect">
            <a:avLst/>
          </a:prstGeom>
          <a:noFill/>
        </p:spPr>
        <p:txBody>
          <a:bodyPr wrap="square" rtlCol="0">
            <a:spAutoFit/>
          </a:bodyPr>
          <a:lstStyle/>
          <a:p>
            <a:pPr algn="ctr"/>
            <a:r>
              <a:rPr lang="ru-RU" b="1" dirty="0" smtClean="0"/>
              <a:t>УПРАВЛЕНИЕ КАЧЕСТВОМ ШКОЛЬНОЙ </a:t>
            </a:r>
          </a:p>
          <a:p>
            <a:pPr algn="ctr"/>
            <a:r>
              <a:rPr lang="ru-RU" b="1" dirty="0" smtClean="0"/>
              <a:t>ИНФОРМАЦИОННО-ОБРАЗОВАТЕЛЬНОЙ СРЕДЫ </a:t>
            </a:r>
            <a:endParaRPr lang="ru-RU" b="1" dirty="0"/>
          </a:p>
        </p:txBody>
      </p:sp>
      <p:cxnSp>
        <p:nvCxnSpPr>
          <p:cNvPr id="34" name="Прямая со стрелкой 33"/>
          <p:cNvCxnSpPr/>
          <p:nvPr/>
        </p:nvCxnSpPr>
        <p:spPr>
          <a:xfrm>
            <a:off x="7083629" y="5070964"/>
            <a:ext cx="306727" cy="14603"/>
          </a:xfrm>
          <a:prstGeom prst="straightConnector1">
            <a:avLst/>
          </a:prstGeom>
          <a:ln>
            <a:solidFill>
              <a:schemeClr val="accent1">
                <a:lumMod val="60000"/>
                <a:lumOff val="4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49" name="Прямая соединительная линия 48"/>
          <p:cNvCxnSpPr/>
          <p:nvPr/>
        </p:nvCxnSpPr>
        <p:spPr>
          <a:xfrm flipV="1">
            <a:off x="1841441" y="2793766"/>
            <a:ext cx="421383" cy="4214"/>
          </a:xfrm>
          <a:prstGeom prst="line">
            <a:avLst/>
          </a:prstGeom>
          <a:ln>
            <a:solidFill>
              <a:schemeClr val="accent1">
                <a:lumMod val="60000"/>
                <a:lumOff val="40000"/>
              </a:schemeClr>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b="1" dirty="0" smtClean="0">
                <a:solidFill>
                  <a:srgbClr val="000066"/>
                </a:solidFill>
                <a:latin typeface="+mn-lt"/>
                <a:ea typeface="+mn-ea"/>
                <a:cs typeface="+mn-cs"/>
              </a:rPr>
              <a:t>Основные результаты:</a:t>
            </a:r>
          </a:p>
        </p:txBody>
      </p:sp>
      <p:sp>
        <p:nvSpPr>
          <p:cNvPr id="3" name="Содержимое 2"/>
          <p:cNvSpPr>
            <a:spLocks noGrp="1"/>
          </p:cNvSpPr>
          <p:nvPr>
            <p:ph idx="1"/>
          </p:nvPr>
        </p:nvSpPr>
        <p:spPr/>
        <p:txBody>
          <a:bodyPr>
            <a:normAutofit fontScale="55000" lnSpcReduction="20000"/>
          </a:bodyPr>
          <a:lstStyle/>
          <a:p>
            <a:r>
              <a:rPr lang="ru-RU" dirty="0" smtClean="0"/>
              <a:t>Рассмотрено </a:t>
            </a:r>
            <a:r>
              <a:rPr lang="ru-RU" dirty="0" smtClean="0"/>
              <a:t>современное состояние теоретических и прикладных аспектов оценки качества школьной информационно-образовательной среды. </a:t>
            </a:r>
          </a:p>
          <a:p>
            <a:r>
              <a:rPr lang="ru-RU" dirty="0" smtClean="0"/>
              <a:t>Показано, что эффективность использования ИКТ лежит в основе качества информационно-образовательной среды. Школам нужен удобный инструмент, который бы оценивал эффективность использования ИКТ в реализации основных компонентов ИОС. </a:t>
            </a:r>
          </a:p>
          <a:p>
            <a:r>
              <a:rPr lang="ru-RU" dirty="0" smtClean="0"/>
              <a:t>Показано, что традиционный </a:t>
            </a:r>
            <a:r>
              <a:rPr lang="ru-RU" dirty="0" err="1" smtClean="0"/>
              <a:t>квалиметрический</a:t>
            </a:r>
            <a:r>
              <a:rPr lang="ru-RU" dirty="0" smtClean="0"/>
              <a:t> подход представляет школам довольно ограниченный инструмент для рассмотрения качества использования ИКТ, его эффективности. Большие возможности в решении этой проблемы сокрыты в использовании методик, основанных на качественной оценке, предоставляющих школе структуру для рассмотрения ее качественных преобразований на основе использования ИКТ. </a:t>
            </a:r>
          </a:p>
          <a:p>
            <a:r>
              <a:rPr lang="ru-RU" dirty="0" smtClean="0"/>
              <a:t>Показано, что разработанная английскими педагогами методика </a:t>
            </a:r>
            <a:r>
              <a:rPr lang="en-US" dirty="0" err="1" smtClean="0"/>
              <a:t>Naace</a:t>
            </a:r>
            <a:r>
              <a:rPr lang="en-US" dirty="0" smtClean="0"/>
              <a:t> SRF</a:t>
            </a:r>
            <a:r>
              <a:rPr lang="ru-RU" dirty="0" smtClean="0"/>
              <a:t> </a:t>
            </a:r>
            <a:r>
              <a:rPr lang="ru-RU" dirty="0" smtClean="0"/>
              <a:t>2012 отвечает </a:t>
            </a:r>
            <a:r>
              <a:rPr lang="ru-RU" dirty="0" smtClean="0"/>
              <a:t>насущным потребностям управления качеством информационно-образовательной среды отечественных школ и может дополнить традиционные методики, основанные на количественных данных, и тем самым восполнить пробел в качественной оценке преобразования школы.</a:t>
            </a:r>
          </a:p>
          <a:p>
            <a:r>
              <a:rPr lang="ru-RU" dirty="0" smtClean="0"/>
              <a:t>Предложена модель оценки качества ИОС современной школы.</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b="1" dirty="0" smtClean="0">
                <a:solidFill>
                  <a:srgbClr val="000066"/>
                </a:solidFill>
                <a:latin typeface="+mn-lt"/>
                <a:ea typeface="+mn-ea"/>
                <a:cs typeface="+mn-cs"/>
              </a:rPr>
              <a:t>Вывод 1:</a:t>
            </a:r>
          </a:p>
        </p:txBody>
      </p:sp>
      <p:sp>
        <p:nvSpPr>
          <p:cNvPr id="3" name="Содержимое 2"/>
          <p:cNvSpPr>
            <a:spLocks noGrp="1"/>
          </p:cNvSpPr>
          <p:nvPr>
            <p:ph idx="1"/>
          </p:nvPr>
        </p:nvSpPr>
        <p:spPr/>
        <p:txBody>
          <a:bodyPr/>
          <a:lstStyle/>
          <a:p>
            <a:pPr lvl="0">
              <a:buNone/>
            </a:pPr>
            <a:r>
              <a:rPr lang="ru-RU" dirty="0" smtClean="0"/>
              <a:t>Проблемы оценки качества школьной ИОС обусловлены </a:t>
            </a:r>
            <a:r>
              <a:rPr lang="ru-RU" dirty="0" err="1" smtClean="0"/>
              <a:t>неразработанностью</a:t>
            </a:r>
            <a:r>
              <a:rPr lang="ru-RU" dirty="0" smtClean="0"/>
              <a:t> методологии изучения эффективности использования ИКТ в школе, и основная проблема заключается в количественном, а не качественном подходе к </a:t>
            </a:r>
            <a:r>
              <a:rPr lang="ru-RU" dirty="0" smtClean="0"/>
              <a:t>оценке эффективности </a:t>
            </a:r>
            <a:r>
              <a:rPr lang="ru-RU" dirty="0" smtClean="0"/>
              <a:t>использования ИКТ в ней.</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b="1" dirty="0" smtClean="0">
                <a:solidFill>
                  <a:srgbClr val="000066"/>
                </a:solidFill>
                <a:latin typeface="+mn-lt"/>
                <a:ea typeface="+mn-ea"/>
                <a:cs typeface="+mn-cs"/>
              </a:rPr>
              <a:t>Вывод 2:</a:t>
            </a:r>
          </a:p>
        </p:txBody>
      </p:sp>
      <p:sp>
        <p:nvSpPr>
          <p:cNvPr id="3" name="Содержимое 2"/>
          <p:cNvSpPr>
            <a:spLocks noGrp="1"/>
          </p:cNvSpPr>
          <p:nvPr>
            <p:ph idx="1"/>
          </p:nvPr>
        </p:nvSpPr>
        <p:spPr/>
        <p:txBody>
          <a:bodyPr>
            <a:normAutofit fontScale="85000" lnSpcReduction="20000"/>
          </a:bodyPr>
          <a:lstStyle/>
          <a:p>
            <a:pPr lvl="0">
              <a:buNone/>
            </a:pPr>
            <a:r>
              <a:rPr lang="ru-RU" dirty="0" smtClean="0"/>
              <a:t>Основными направлениями решения проблемы оценки качества школьной информационно-образовательной среды являются:</a:t>
            </a:r>
          </a:p>
          <a:p>
            <a:pPr lvl="1">
              <a:buNone/>
            </a:pPr>
            <a:r>
              <a:rPr lang="ru-RU" dirty="0" smtClean="0"/>
              <a:t>-уточнение терминологии</a:t>
            </a:r>
          </a:p>
          <a:p>
            <a:pPr lvl="1">
              <a:buNone/>
            </a:pPr>
            <a:r>
              <a:rPr lang="ru-RU" dirty="0" smtClean="0"/>
              <a:t>-трансформация представлений об эффективности использования ИКТ</a:t>
            </a:r>
          </a:p>
          <a:p>
            <a:pPr lvl="1">
              <a:buNone/>
            </a:pPr>
            <a:r>
              <a:rPr lang="ru-RU" dirty="0" smtClean="0"/>
              <a:t>-трансформация представлений об </a:t>
            </a:r>
            <a:r>
              <a:rPr lang="ru-RU" dirty="0" err="1" smtClean="0"/>
              <a:t>ИКТ-компетентности</a:t>
            </a:r>
            <a:r>
              <a:rPr lang="ru-RU" dirty="0" smtClean="0"/>
              <a:t> учителя</a:t>
            </a:r>
          </a:p>
          <a:p>
            <a:pPr lvl="1">
              <a:buNone/>
            </a:pPr>
            <a:r>
              <a:rPr lang="ru-RU" dirty="0" smtClean="0"/>
              <a:t>-уточнение методик, инструментов оценивания</a:t>
            </a:r>
          </a:p>
          <a:p>
            <a:pPr lvl="1">
              <a:buNone/>
            </a:pPr>
            <a:r>
              <a:rPr lang="ru-RU" dirty="0" smtClean="0"/>
              <a:t>-решение на уровне школы проблемы определения влияния использования ИКТ  на образовательные результаты </a:t>
            </a:r>
            <a:r>
              <a:rPr lang="ru-RU" dirty="0" smtClean="0"/>
              <a:t>учащихся</a:t>
            </a:r>
            <a:endParaRPr lang="ru-RU" dirty="0" smtClean="0"/>
          </a:p>
          <a:p>
            <a:endParaRPr lang="ru-RU" dirty="0"/>
          </a:p>
        </p:txBody>
      </p:sp>
    </p:spTree>
  </p:cSld>
  <p:clrMapOvr>
    <a:masterClrMapping/>
  </p:clrMapOvr>
</p:sld>
</file>

<file path=ppt/theme/theme1.xml><?xml version="1.0" encoding="utf-8"?>
<a:theme xmlns:a="http://schemas.openxmlformats.org/drawingml/2006/main" name="1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1154</TotalTime>
  <Words>1081</Words>
  <Application>Microsoft Office PowerPoint</Application>
  <PresentationFormat>Экран (4:3)</PresentationFormat>
  <Paragraphs>110</Paragraphs>
  <Slides>12</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1_Тема Office</vt:lpstr>
      <vt:lpstr>Оценка качества информационно-образовательной среды образовательного учреждения:  Теоретические основы исследования </vt:lpstr>
      <vt:lpstr>Слайд 2</vt:lpstr>
      <vt:lpstr>Слайд 3</vt:lpstr>
      <vt:lpstr>Оценка качества информационно-образовательной среды образовательного учреждения. Теоретические основы исследования</vt:lpstr>
      <vt:lpstr>Информационно-образовательная среда</vt:lpstr>
      <vt:lpstr>Слайд 6</vt:lpstr>
      <vt:lpstr>Основные результаты:</vt:lpstr>
      <vt:lpstr>Вывод 1:</vt:lpstr>
      <vt:lpstr>Вывод 2:</vt:lpstr>
      <vt:lpstr>Вывод 3:</vt:lpstr>
      <vt:lpstr>Продолжение исследования</vt:lpstr>
      <vt:lpstr>Спасибо за внимание!</vt:lpstr>
    </vt:vector>
  </TitlesOfParts>
  <Company>ГОУ№278</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Оценка качества информационно-образовательной среды образовательного учреждения. Теоретические основы исследования </dc:title>
  <dc:creator>к-ПК-1</dc:creator>
  <cp:lastModifiedBy>konopatova</cp:lastModifiedBy>
  <cp:revision>113</cp:revision>
  <dcterms:created xsi:type="dcterms:W3CDTF">2012-10-30T07:23:38Z</dcterms:created>
  <dcterms:modified xsi:type="dcterms:W3CDTF">2012-12-21T12:50:42Z</dcterms:modified>
</cp:coreProperties>
</file>